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7"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346" r:id="rId17"/>
    <p:sldId id="34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85174"/>
  </p:normalViewPr>
  <p:slideViewPr>
    <p:cSldViewPr snapToGrid="0" snapToObjects="1">
      <p:cViewPr varScale="1">
        <p:scale>
          <a:sx n="56" d="100"/>
          <a:sy n="56" d="100"/>
        </p:scale>
        <p:origin x="123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A8A91-D044-4748-A666-B4847D810AD7}"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en-US"/>
        </a:p>
      </dgm:t>
    </dgm:pt>
    <dgm:pt modelId="{9DC7C3F0-E9BB-4439-9A9F-6E548C14052C}">
      <dgm:prSet phldrT="[Text]"/>
      <dgm:spPr/>
      <dgm:t>
        <a:bodyPr/>
        <a:lstStyle/>
        <a:p>
          <a:r>
            <a:rPr lang="en-US" dirty="0"/>
            <a:t>SpaceX API</a:t>
          </a:r>
        </a:p>
      </dgm:t>
    </dgm:pt>
    <dgm:pt modelId="{6D82F6AE-1361-49A5-8220-DCFBA4E0FB37}" type="parTrans" cxnId="{B3CBAB08-4E02-4765-AD8F-0F0C510132B5}">
      <dgm:prSet/>
      <dgm:spPr/>
      <dgm:t>
        <a:bodyPr/>
        <a:lstStyle/>
        <a:p>
          <a:endParaRPr lang="en-US"/>
        </a:p>
      </dgm:t>
    </dgm:pt>
    <dgm:pt modelId="{BF800BAB-C02D-4173-AA97-D1E810C6A461}" type="sibTrans" cxnId="{B3CBAB08-4E02-4765-AD8F-0F0C510132B5}">
      <dgm:prSet/>
      <dgm:spPr/>
      <dgm:t>
        <a:bodyPr/>
        <a:lstStyle/>
        <a:p>
          <a:endParaRPr lang="en-US"/>
        </a:p>
      </dgm:t>
    </dgm:pt>
    <dgm:pt modelId="{424153D0-7A57-4602-8A34-DD9B2B8BA97A}">
      <dgm:prSet phldrT="[Text]"/>
      <dgm:spPr/>
      <dgm:t>
        <a:bodyPr/>
        <a:lstStyle/>
        <a:p>
          <a:r>
            <a:rPr lang="en-US" dirty="0"/>
            <a:t>GET request</a:t>
          </a:r>
        </a:p>
      </dgm:t>
    </dgm:pt>
    <dgm:pt modelId="{B1953B01-6F55-467A-8624-CDBFBBEE5D14}" type="parTrans" cxnId="{E85011ED-DF8A-41B1-9E84-E41DB93E44F5}">
      <dgm:prSet/>
      <dgm:spPr/>
      <dgm:t>
        <a:bodyPr/>
        <a:lstStyle/>
        <a:p>
          <a:endParaRPr lang="en-US"/>
        </a:p>
      </dgm:t>
    </dgm:pt>
    <dgm:pt modelId="{A02EA63C-D554-486E-AD40-D8F14E7FAE9C}" type="sibTrans" cxnId="{E85011ED-DF8A-41B1-9E84-E41DB93E44F5}">
      <dgm:prSet/>
      <dgm:spPr/>
      <dgm:t>
        <a:bodyPr/>
        <a:lstStyle/>
        <a:p>
          <a:endParaRPr lang="en-US"/>
        </a:p>
      </dgm:t>
    </dgm:pt>
    <dgm:pt modelId="{B0068519-625F-4106-B20B-61D028DD168C}">
      <dgm:prSet phldrT="[Text]"/>
      <dgm:spPr/>
      <dgm:t>
        <a:bodyPr/>
        <a:lstStyle/>
        <a:p>
          <a:r>
            <a:rPr lang="en-US" dirty="0"/>
            <a:t>Normalize </a:t>
          </a:r>
          <a:r>
            <a:rPr lang="en-US" dirty="0" err="1"/>
            <a:t>json</a:t>
          </a:r>
          <a:endParaRPr lang="en-US" dirty="0"/>
        </a:p>
      </dgm:t>
    </dgm:pt>
    <dgm:pt modelId="{57837C50-AC2D-4D1B-8D8E-6175771B645A}" type="parTrans" cxnId="{D51B62A9-8EE5-42C6-859F-8EBCCBA62D4F}">
      <dgm:prSet/>
      <dgm:spPr/>
      <dgm:t>
        <a:bodyPr/>
        <a:lstStyle/>
        <a:p>
          <a:endParaRPr lang="en-US"/>
        </a:p>
      </dgm:t>
    </dgm:pt>
    <dgm:pt modelId="{5507E237-F7DC-493D-83AC-14D763EC38FB}" type="sibTrans" cxnId="{D51B62A9-8EE5-42C6-859F-8EBCCBA62D4F}">
      <dgm:prSet/>
      <dgm:spPr/>
      <dgm:t>
        <a:bodyPr/>
        <a:lstStyle/>
        <a:p>
          <a:endParaRPr lang="en-US"/>
        </a:p>
      </dgm:t>
    </dgm:pt>
    <dgm:pt modelId="{6DA9109D-983E-49B0-9103-21AA4AA8FE79}" type="pres">
      <dgm:prSet presAssocID="{342A8A91-D044-4748-A666-B4847D810AD7}" presName="Name0" presStyleCnt="0">
        <dgm:presLayoutVars>
          <dgm:dir/>
          <dgm:resizeHandles val="exact"/>
        </dgm:presLayoutVars>
      </dgm:prSet>
      <dgm:spPr/>
    </dgm:pt>
    <dgm:pt modelId="{F78FF405-8ADB-44B8-AE7C-D139887CE2CC}" type="pres">
      <dgm:prSet presAssocID="{9DC7C3F0-E9BB-4439-9A9F-6E548C14052C}" presName="node" presStyleLbl="node1" presStyleIdx="0" presStyleCnt="3">
        <dgm:presLayoutVars>
          <dgm:bulletEnabled val="1"/>
        </dgm:presLayoutVars>
      </dgm:prSet>
      <dgm:spPr/>
    </dgm:pt>
    <dgm:pt modelId="{7C212213-C40B-4AA9-BFC1-464F08440CF9}" type="pres">
      <dgm:prSet presAssocID="{BF800BAB-C02D-4173-AA97-D1E810C6A461}" presName="sibTrans" presStyleLbl="sibTrans2D1" presStyleIdx="0" presStyleCnt="2"/>
      <dgm:spPr/>
    </dgm:pt>
    <dgm:pt modelId="{572CAB3B-C0F8-4B32-B935-79142D2D9E53}" type="pres">
      <dgm:prSet presAssocID="{BF800BAB-C02D-4173-AA97-D1E810C6A461}" presName="connectorText" presStyleLbl="sibTrans2D1" presStyleIdx="0" presStyleCnt="2"/>
      <dgm:spPr/>
    </dgm:pt>
    <dgm:pt modelId="{2E486300-EE0F-4926-8365-D83A7911958D}" type="pres">
      <dgm:prSet presAssocID="{424153D0-7A57-4602-8A34-DD9B2B8BA97A}" presName="node" presStyleLbl="node1" presStyleIdx="1" presStyleCnt="3">
        <dgm:presLayoutVars>
          <dgm:bulletEnabled val="1"/>
        </dgm:presLayoutVars>
      </dgm:prSet>
      <dgm:spPr/>
    </dgm:pt>
    <dgm:pt modelId="{D72FAFDE-5818-4724-8291-EA07E8CC2EDD}" type="pres">
      <dgm:prSet presAssocID="{A02EA63C-D554-486E-AD40-D8F14E7FAE9C}" presName="sibTrans" presStyleLbl="sibTrans2D1" presStyleIdx="1" presStyleCnt="2"/>
      <dgm:spPr/>
    </dgm:pt>
    <dgm:pt modelId="{D52AEA73-9038-4076-A648-E5AA107656FD}" type="pres">
      <dgm:prSet presAssocID="{A02EA63C-D554-486E-AD40-D8F14E7FAE9C}" presName="connectorText" presStyleLbl="sibTrans2D1" presStyleIdx="1" presStyleCnt="2"/>
      <dgm:spPr/>
    </dgm:pt>
    <dgm:pt modelId="{082B9763-6C09-4AA9-A1AF-C603BDE1CC0B}" type="pres">
      <dgm:prSet presAssocID="{B0068519-625F-4106-B20B-61D028DD168C}" presName="node" presStyleLbl="node1" presStyleIdx="2" presStyleCnt="3">
        <dgm:presLayoutVars>
          <dgm:bulletEnabled val="1"/>
        </dgm:presLayoutVars>
      </dgm:prSet>
      <dgm:spPr/>
    </dgm:pt>
  </dgm:ptLst>
  <dgm:cxnLst>
    <dgm:cxn modelId="{B3CBAB08-4E02-4765-AD8F-0F0C510132B5}" srcId="{342A8A91-D044-4748-A666-B4847D810AD7}" destId="{9DC7C3F0-E9BB-4439-9A9F-6E548C14052C}" srcOrd="0" destOrd="0" parTransId="{6D82F6AE-1361-49A5-8220-DCFBA4E0FB37}" sibTransId="{BF800BAB-C02D-4173-AA97-D1E810C6A461}"/>
    <dgm:cxn modelId="{C895646D-932B-4522-8435-B14B9F190C42}" type="presOf" srcId="{A02EA63C-D554-486E-AD40-D8F14E7FAE9C}" destId="{D52AEA73-9038-4076-A648-E5AA107656FD}" srcOrd="1" destOrd="0" presId="urn:microsoft.com/office/officeart/2005/8/layout/process1"/>
    <dgm:cxn modelId="{BBA11B8A-1512-4C70-9248-3A27051725EA}" type="presOf" srcId="{342A8A91-D044-4748-A666-B4847D810AD7}" destId="{6DA9109D-983E-49B0-9103-21AA4AA8FE79}" srcOrd="0" destOrd="0" presId="urn:microsoft.com/office/officeart/2005/8/layout/process1"/>
    <dgm:cxn modelId="{242C3C8C-56E2-45DD-A466-C5C7DCBDA10C}" type="presOf" srcId="{B0068519-625F-4106-B20B-61D028DD168C}" destId="{082B9763-6C09-4AA9-A1AF-C603BDE1CC0B}" srcOrd="0" destOrd="0" presId="urn:microsoft.com/office/officeart/2005/8/layout/process1"/>
    <dgm:cxn modelId="{087D6495-4EFF-42C5-B671-69E488D5F6B4}" type="presOf" srcId="{A02EA63C-D554-486E-AD40-D8F14E7FAE9C}" destId="{D72FAFDE-5818-4724-8291-EA07E8CC2EDD}" srcOrd="0" destOrd="0" presId="urn:microsoft.com/office/officeart/2005/8/layout/process1"/>
    <dgm:cxn modelId="{8DBE159E-069E-4B0D-BC52-8AD548C9BCB7}" type="presOf" srcId="{BF800BAB-C02D-4173-AA97-D1E810C6A461}" destId="{572CAB3B-C0F8-4B32-B935-79142D2D9E53}" srcOrd="1" destOrd="0" presId="urn:microsoft.com/office/officeart/2005/8/layout/process1"/>
    <dgm:cxn modelId="{D51B62A9-8EE5-42C6-859F-8EBCCBA62D4F}" srcId="{342A8A91-D044-4748-A666-B4847D810AD7}" destId="{B0068519-625F-4106-B20B-61D028DD168C}" srcOrd="2" destOrd="0" parTransId="{57837C50-AC2D-4D1B-8D8E-6175771B645A}" sibTransId="{5507E237-F7DC-493D-83AC-14D763EC38FB}"/>
    <dgm:cxn modelId="{BD4A16C4-009A-4EC3-9C44-93615DEA89A9}" type="presOf" srcId="{BF800BAB-C02D-4173-AA97-D1E810C6A461}" destId="{7C212213-C40B-4AA9-BFC1-464F08440CF9}" srcOrd="0" destOrd="0" presId="urn:microsoft.com/office/officeart/2005/8/layout/process1"/>
    <dgm:cxn modelId="{25689FC8-9C9A-4DA4-83E3-BD9DD69D8EEA}" type="presOf" srcId="{424153D0-7A57-4602-8A34-DD9B2B8BA97A}" destId="{2E486300-EE0F-4926-8365-D83A7911958D}" srcOrd="0" destOrd="0" presId="urn:microsoft.com/office/officeart/2005/8/layout/process1"/>
    <dgm:cxn modelId="{1994F8D8-97EB-48AF-B8F2-718C43275A16}" type="presOf" srcId="{9DC7C3F0-E9BB-4439-9A9F-6E548C14052C}" destId="{F78FF405-8ADB-44B8-AE7C-D139887CE2CC}" srcOrd="0" destOrd="0" presId="urn:microsoft.com/office/officeart/2005/8/layout/process1"/>
    <dgm:cxn modelId="{E85011ED-DF8A-41B1-9E84-E41DB93E44F5}" srcId="{342A8A91-D044-4748-A666-B4847D810AD7}" destId="{424153D0-7A57-4602-8A34-DD9B2B8BA97A}" srcOrd="1" destOrd="0" parTransId="{B1953B01-6F55-467A-8624-CDBFBBEE5D14}" sibTransId="{A02EA63C-D554-486E-AD40-D8F14E7FAE9C}"/>
    <dgm:cxn modelId="{085E0E1B-F64F-44CC-AC7A-E2E37F25FBF7}" type="presParOf" srcId="{6DA9109D-983E-49B0-9103-21AA4AA8FE79}" destId="{F78FF405-8ADB-44B8-AE7C-D139887CE2CC}" srcOrd="0" destOrd="0" presId="urn:microsoft.com/office/officeart/2005/8/layout/process1"/>
    <dgm:cxn modelId="{393F3081-3188-4E1F-9F90-4DA9199C6FF4}" type="presParOf" srcId="{6DA9109D-983E-49B0-9103-21AA4AA8FE79}" destId="{7C212213-C40B-4AA9-BFC1-464F08440CF9}" srcOrd="1" destOrd="0" presId="urn:microsoft.com/office/officeart/2005/8/layout/process1"/>
    <dgm:cxn modelId="{3AD9DE0B-C1DD-49B6-9C40-75B3AAFC533C}" type="presParOf" srcId="{7C212213-C40B-4AA9-BFC1-464F08440CF9}" destId="{572CAB3B-C0F8-4B32-B935-79142D2D9E53}" srcOrd="0" destOrd="0" presId="urn:microsoft.com/office/officeart/2005/8/layout/process1"/>
    <dgm:cxn modelId="{4F68CB31-8D19-4CE3-8602-B578E8894727}" type="presParOf" srcId="{6DA9109D-983E-49B0-9103-21AA4AA8FE79}" destId="{2E486300-EE0F-4926-8365-D83A7911958D}" srcOrd="2" destOrd="0" presId="urn:microsoft.com/office/officeart/2005/8/layout/process1"/>
    <dgm:cxn modelId="{95F14390-6BF2-41C4-BBA3-A06165BA3BB7}" type="presParOf" srcId="{6DA9109D-983E-49B0-9103-21AA4AA8FE79}" destId="{D72FAFDE-5818-4724-8291-EA07E8CC2EDD}" srcOrd="3" destOrd="0" presId="urn:microsoft.com/office/officeart/2005/8/layout/process1"/>
    <dgm:cxn modelId="{7136D6BD-B7A4-452E-AB34-36F8CCB0DDF3}" type="presParOf" srcId="{D72FAFDE-5818-4724-8291-EA07E8CC2EDD}" destId="{D52AEA73-9038-4076-A648-E5AA107656FD}" srcOrd="0" destOrd="0" presId="urn:microsoft.com/office/officeart/2005/8/layout/process1"/>
    <dgm:cxn modelId="{FEA94396-24EF-4D04-A5CF-9872AAC6E39B}" type="presParOf" srcId="{6DA9109D-983E-49B0-9103-21AA4AA8FE79}" destId="{082B9763-6C09-4AA9-A1AF-C603BDE1CC0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21DB98-1036-496A-98D7-963191FBE319}" type="doc">
      <dgm:prSet loTypeId="urn:microsoft.com/office/officeart/2005/8/layout/process1" loCatId="process" qsTypeId="urn:microsoft.com/office/officeart/2005/8/quickstyle/simple1" qsCatId="simple" csTypeId="urn:microsoft.com/office/officeart/2005/8/colors/colorful5" csCatId="colorful" phldr="1"/>
      <dgm:spPr/>
    </dgm:pt>
    <dgm:pt modelId="{59924E79-FA50-4EF3-87A4-6D2220EF4FE1}">
      <dgm:prSet phldrT="[Text]"/>
      <dgm:spPr/>
      <dgm:t>
        <a:bodyPr/>
        <a:lstStyle/>
        <a:p>
          <a:r>
            <a:rPr lang="en-US" dirty="0"/>
            <a:t>SpaceX API</a:t>
          </a:r>
        </a:p>
      </dgm:t>
    </dgm:pt>
    <dgm:pt modelId="{018C46C7-A2D2-44DC-8A37-8D2176B43393}" type="parTrans" cxnId="{01866C4C-17C4-4B62-B87B-9FD5B017CBED}">
      <dgm:prSet/>
      <dgm:spPr/>
      <dgm:t>
        <a:bodyPr/>
        <a:lstStyle/>
        <a:p>
          <a:endParaRPr lang="en-US"/>
        </a:p>
      </dgm:t>
    </dgm:pt>
    <dgm:pt modelId="{2207745B-4168-4C10-A2C2-E6A2A3C2411F}" type="sibTrans" cxnId="{01866C4C-17C4-4B62-B87B-9FD5B017CBED}">
      <dgm:prSet/>
      <dgm:spPr/>
      <dgm:t>
        <a:bodyPr/>
        <a:lstStyle/>
        <a:p>
          <a:endParaRPr lang="en-US"/>
        </a:p>
      </dgm:t>
    </dgm:pt>
    <dgm:pt modelId="{0704BE93-CDCA-4E3C-971F-019F042FFF03}">
      <dgm:prSet phldrT="[Text]"/>
      <dgm:spPr/>
      <dgm:t>
        <a:bodyPr/>
        <a:lstStyle/>
        <a:p>
          <a:r>
            <a:rPr lang="en-US" dirty="0"/>
            <a:t>GET request for useful features based on ID tags</a:t>
          </a:r>
        </a:p>
      </dgm:t>
    </dgm:pt>
    <dgm:pt modelId="{2874A058-CAEC-48B5-9C40-3194B7FE6DED}" type="parTrans" cxnId="{52F78565-207C-4230-8D84-A8950D8115EB}">
      <dgm:prSet/>
      <dgm:spPr/>
      <dgm:t>
        <a:bodyPr/>
        <a:lstStyle/>
        <a:p>
          <a:endParaRPr lang="en-US"/>
        </a:p>
      </dgm:t>
    </dgm:pt>
    <dgm:pt modelId="{A6C7D47B-5E63-4386-A963-32B274C0270D}" type="sibTrans" cxnId="{52F78565-207C-4230-8D84-A8950D8115EB}">
      <dgm:prSet/>
      <dgm:spPr/>
      <dgm:t>
        <a:bodyPr/>
        <a:lstStyle/>
        <a:p>
          <a:endParaRPr lang="en-US"/>
        </a:p>
      </dgm:t>
    </dgm:pt>
    <dgm:pt modelId="{34D962E4-3B40-4933-BB60-811F08272481}">
      <dgm:prSet phldrT="[Text]"/>
      <dgm:spPr/>
      <dgm:t>
        <a:bodyPr/>
        <a:lstStyle/>
        <a:p>
          <a:r>
            <a:rPr lang="en-US" b="0" i="0" dirty="0"/>
            <a:t>Data on rocket, payloads, launchpad, and cores</a:t>
          </a:r>
          <a:endParaRPr lang="en-US" dirty="0"/>
        </a:p>
      </dgm:t>
    </dgm:pt>
    <dgm:pt modelId="{CBC42064-2FF7-4E8E-8586-864423497691}" type="parTrans" cxnId="{6B554C19-201E-4121-92A0-2C3AFE0E3100}">
      <dgm:prSet/>
      <dgm:spPr/>
      <dgm:t>
        <a:bodyPr/>
        <a:lstStyle/>
        <a:p>
          <a:endParaRPr lang="en-US"/>
        </a:p>
      </dgm:t>
    </dgm:pt>
    <dgm:pt modelId="{449F65BE-4D44-495F-9B2D-DAEC695C89AF}" type="sibTrans" cxnId="{6B554C19-201E-4121-92A0-2C3AFE0E3100}">
      <dgm:prSet/>
      <dgm:spPr/>
      <dgm:t>
        <a:bodyPr/>
        <a:lstStyle/>
        <a:p>
          <a:endParaRPr lang="en-US"/>
        </a:p>
      </dgm:t>
    </dgm:pt>
    <dgm:pt modelId="{0546C215-0031-46D3-9D73-32C205692B61}" type="pres">
      <dgm:prSet presAssocID="{7C21DB98-1036-496A-98D7-963191FBE319}" presName="Name0" presStyleCnt="0">
        <dgm:presLayoutVars>
          <dgm:dir/>
          <dgm:resizeHandles val="exact"/>
        </dgm:presLayoutVars>
      </dgm:prSet>
      <dgm:spPr/>
    </dgm:pt>
    <dgm:pt modelId="{77A8F5BF-1FF0-4C81-BA81-98CBB746D337}" type="pres">
      <dgm:prSet presAssocID="{59924E79-FA50-4EF3-87A4-6D2220EF4FE1}" presName="node" presStyleLbl="node1" presStyleIdx="0" presStyleCnt="3">
        <dgm:presLayoutVars>
          <dgm:bulletEnabled val="1"/>
        </dgm:presLayoutVars>
      </dgm:prSet>
      <dgm:spPr/>
    </dgm:pt>
    <dgm:pt modelId="{DEA88809-1400-4293-94EB-3373339368E4}" type="pres">
      <dgm:prSet presAssocID="{2207745B-4168-4C10-A2C2-E6A2A3C2411F}" presName="sibTrans" presStyleLbl="sibTrans2D1" presStyleIdx="0" presStyleCnt="2"/>
      <dgm:spPr/>
    </dgm:pt>
    <dgm:pt modelId="{30C8BDA9-85F1-4A25-92DD-7F3689948624}" type="pres">
      <dgm:prSet presAssocID="{2207745B-4168-4C10-A2C2-E6A2A3C2411F}" presName="connectorText" presStyleLbl="sibTrans2D1" presStyleIdx="0" presStyleCnt="2"/>
      <dgm:spPr/>
    </dgm:pt>
    <dgm:pt modelId="{CD22C593-706E-438C-9751-4989716EEF05}" type="pres">
      <dgm:prSet presAssocID="{0704BE93-CDCA-4E3C-971F-019F042FFF03}" presName="node" presStyleLbl="node1" presStyleIdx="1" presStyleCnt="3">
        <dgm:presLayoutVars>
          <dgm:bulletEnabled val="1"/>
        </dgm:presLayoutVars>
      </dgm:prSet>
      <dgm:spPr/>
    </dgm:pt>
    <dgm:pt modelId="{59EE34CF-4790-446E-9B41-07D6F2C2841F}" type="pres">
      <dgm:prSet presAssocID="{A6C7D47B-5E63-4386-A963-32B274C0270D}" presName="sibTrans" presStyleLbl="sibTrans2D1" presStyleIdx="1" presStyleCnt="2"/>
      <dgm:spPr/>
    </dgm:pt>
    <dgm:pt modelId="{56DEA3D5-127D-4A12-B7DF-CF37A6E35251}" type="pres">
      <dgm:prSet presAssocID="{A6C7D47B-5E63-4386-A963-32B274C0270D}" presName="connectorText" presStyleLbl="sibTrans2D1" presStyleIdx="1" presStyleCnt="2"/>
      <dgm:spPr/>
    </dgm:pt>
    <dgm:pt modelId="{E8B971D5-A49F-490B-9844-F79D98E01211}" type="pres">
      <dgm:prSet presAssocID="{34D962E4-3B40-4933-BB60-811F08272481}" presName="node" presStyleLbl="node1" presStyleIdx="2" presStyleCnt="3">
        <dgm:presLayoutVars>
          <dgm:bulletEnabled val="1"/>
        </dgm:presLayoutVars>
      </dgm:prSet>
      <dgm:spPr/>
    </dgm:pt>
  </dgm:ptLst>
  <dgm:cxnLst>
    <dgm:cxn modelId="{2E4A2114-D82D-49DD-818C-2A5FA6470C26}" type="presOf" srcId="{2207745B-4168-4C10-A2C2-E6A2A3C2411F}" destId="{30C8BDA9-85F1-4A25-92DD-7F3689948624}" srcOrd="1" destOrd="0" presId="urn:microsoft.com/office/officeart/2005/8/layout/process1"/>
    <dgm:cxn modelId="{6B554C19-201E-4121-92A0-2C3AFE0E3100}" srcId="{7C21DB98-1036-496A-98D7-963191FBE319}" destId="{34D962E4-3B40-4933-BB60-811F08272481}" srcOrd="2" destOrd="0" parTransId="{CBC42064-2FF7-4E8E-8586-864423497691}" sibTransId="{449F65BE-4D44-495F-9B2D-DAEC695C89AF}"/>
    <dgm:cxn modelId="{661FF129-42C2-435D-A6E4-488BB9D3DCA6}" type="presOf" srcId="{A6C7D47B-5E63-4386-A963-32B274C0270D}" destId="{59EE34CF-4790-446E-9B41-07D6F2C2841F}" srcOrd="0" destOrd="0" presId="urn:microsoft.com/office/officeart/2005/8/layout/process1"/>
    <dgm:cxn modelId="{52F78565-207C-4230-8D84-A8950D8115EB}" srcId="{7C21DB98-1036-496A-98D7-963191FBE319}" destId="{0704BE93-CDCA-4E3C-971F-019F042FFF03}" srcOrd="1" destOrd="0" parTransId="{2874A058-CAEC-48B5-9C40-3194B7FE6DED}" sibTransId="{A6C7D47B-5E63-4386-A963-32B274C0270D}"/>
    <dgm:cxn modelId="{2C0B406B-693E-4E0B-B6A5-8FE62A596783}" type="presOf" srcId="{59924E79-FA50-4EF3-87A4-6D2220EF4FE1}" destId="{77A8F5BF-1FF0-4C81-BA81-98CBB746D337}" srcOrd="0" destOrd="0" presId="urn:microsoft.com/office/officeart/2005/8/layout/process1"/>
    <dgm:cxn modelId="{01866C4C-17C4-4B62-B87B-9FD5B017CBED}" srcId="{7C21DB98-1036-496A-98D7-963191FBE319}" destId="{59924E79-FA50-4EF3-87A4-6D2220EF4FE1}" srcOrd="0" destOrd="0" parTransId="{018C46C7-A2D2-44DC-8A37-8D2176B43393}" sibTransId="{2207745B-4168-4C10-A2C2-E6A2A3C2411F}"/>
    <dgm:cxn modelId="{E415298F-F0C4-456C-99DA-929ADED6BD6D}" type="presOf" srcId="{2207745B-4168-4C10-A2C2-E6A2A3C2411F}" destId="{DEA88809-1400-4293-94EB-3373339368E4}" srcOrd="0" destOrd="0" presId="urn:microsoft.com/office/officeart/2005/8/layout/process1"/>
    <dgm:cxn modelId="{0DB4FFAC-E685-492E-84C5-FF1BFF4E0FF5}" type="presOf" srcId="{0704BE93-CDCA-4E3C-971F-019F042FFF03}" destId="{CD22C593-706E-438C-9751-4989716EEF05}" srcOrd="0" destOrd="0" presId="urn:microsoft.com/office/officeart/2005/8/layout/process1"/>
    <dgm:cxn modelId="{594B4FC3-0E18-4DFF-8A45-FB9539D209D5}" type="presOf" srcId="{34D962E4-3B40-4933-BB60-811F08272481}" destId="{E8B971D5-A49F-490B-9844-F79D98E01211}" srcOrd="0" destOrd="0" presId="urn:microsoft.com/office/officeart/2005/8/layout/process1"/>
    <dgm:cxn modelId="{18B58AC7-BEE4-4EFB-BD8A-F97A8B506BB7}" type="presOf" srcId="{7C21DB98-1036-496A-98D7-963191FBE319}" destId="{0546C215-0031-46D3-9D73-32C205692B61}" srcOrd="0" destOrd="0" presId="urn:microsoft.com/office/officeart/2005/8/layout/process1"/>
    <dgm:cxn modelId="{6562E4FA-4152-411F-858A-5D3294C6EF2F}" type="presOf" srcId="{A6C7D47B-5E63-4386-A963-32B274C0270D}" destId="{56DEA3D5-127D-4A12-B7DF-CF37A6E35251}" srcOrd="1" destOrd="0" presId="urn:microsoft.com/office/officeart/2005/8/layout/process1"/>
    <dgm:cxn modelId="{FEEC3E85-AE79-495E-A165-4D1573421A72}" type="presParOf" srcId="{0546C215-0031-46D3-9D73-32C205692B61}" destId="{77A8F5BF-1FF0-4C81-BA81-98CBB746D337}" srcOrd="0" destOrd="0" presId="urn:microsoft.com/office/officeart/2005/8/layout/process1"/>
    <dgm:cxn modelId="{0D1DD8F6-6F3C-4F07-9196-E503BD4A662F}" type="presParOf" srcId="{0546C215-0031-46D3-9D73-32C205692B61}" destId="{DEA88809-1400-4293-94EB-3373339368E4}" srcOrd="1" destOrd="0" presId="urn:microsoft.com/office/officeart/2005/8/layout/process1"/>
    <dgm:cxn modelId="{78E18E98-881A-43F2-B089-D3AFDFB7FB54}" type="presParOf" srcId="{DEA88809-1400-4293-94EB-3373339368E4}" destId="{30C8BDA9-85F1-4A25-92DD-7F3689948624}" srcOrd="0" destOrd="0" presId="urn:microsoft.com/office/officeart/2005/8/layout/process1"/>
    <dgm:cxn modelId="{7E6E5F3B-D0CB-4802-B4F8-BB71E109F8A0}" type="presParOf" srcId="{0546C215-0031-46D3-9D73-32C205692B61}" destId="{CD22C593-706E-438C-9751-4989716EEF05}" srcOrd="2" destOrd="0" presId="urn:microsoft.com/office/officeart/2005/8/layout/process1"/>
    <dgm:cxn modelId="{C1D3CDF8-6FAB-4738-80FB-E6DD6664E6B9}" type="presParOf" srcId="{0546C215-0031-46D3-9D73-32C205692B61}" destId="{59EE34CF-4790-446E-9B41-07D6F2C2841F}" srcOrd="3" destOrd="0" presId="urn:microsoft.com/office/officeart/2005/8/layout/process1"/>
    <dgm:cxn modelId="{0FFF1E5C-7FF3-4593-8B4F-99DC0D87E15C}" type="presParOf" srcId="{59EE34CF-4790-446E-9B41-07D6F2C2841F}" destId="{56DEA3D5-127D-4A12-B7DF-CF37A6E35251}" srcOrd="0" destOrd="0" presId="urn:microsoft.com/office/officeart/2005/8/layout/process1"/>
    <dgm:cxn modelId="{75AE5D80-1761-43F8-9F71-9CB16868D14B}" type="presParOf" srcId="{0546C215-0031-46D3-9D73-32C205692B61}" destId="{E8B971D5-A49F-490B-9844-F79D98E01211}"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2A8A91-D044-4748-A666-B4847D810AD7}"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9DC7C3F0-E9BB-4439-9A9F-6E548C14052C}">
      <dgm:prSet phldrT="[Text]"/>
      <dgm:spPr/>
      <dgm:t>
        <a:bodyPr/>
        <a:lstStyle/>
        <a:p>
          <a:r>
            <a:rPr lang="en-US" dirty="0"/>
            <a:t>Wikipedia page</a:t>
          </a:r>
        </a:p>
      </dgm:t>
    </dgm:pt>
    <dgm:pt modelId="{6D82F6AE-1361-49A5-8220-DCFBA4E0FB37}" type="parTrans" cxnId="{B3CBAB08-4E02-4765-AD8F-0F0C510132B5}">
      <dgm:prSet/>
      <dgm:spPr/>
      <dgm:t>
        <a:bodyPr/>
        <a:lstStyle/>
        <a:p>
          <a:endParaRPr lang="en-US"/>
        </a:p>
      </dgm:t>
    </dgm:pt>
    <dgm:pt modelId="{BF800BAB-C02D-4173-AA97-D1E810C6A461}" type="sibTrans" cxnId="{B3CBAB08-4E02-4765-AD8F-0F0C510132B5}">
      <dgm:prSet/>
      <dgm:spPr/>
      <dgm:t>
        <a:bodyPr/>
        <a:lstStyle/>
        <a:p>
          <a:endParaRPr lang="en-US"/>
        </a:p>
      </dgm:t>
    </dgm:pt>
    <dgm:pt modelId="{424153D0-7A57-4602-8A34-DD9B2B8BA97A}">
      <dgm:prSet phldrT="[Text]"/>
      <dgm:spPr/>
      <dgm:t>
        <a:bodyPr/>
        <a:lstStyle/>
        <a:p>
          <a:r>
            <a:rPr lang="en-US" dirty="0"/>
            <a:t>HTML GET request</a:t>
          </a:r>
        </a:p>
      </dgm:t>
    </dgm:pt>
    <dgm:pt modelId="{B1953B01-6F55-467A-8624-CDBFBBEE5D14}" type="parTrans" cxnId="{E85011ED-DF8A-41B1-9E84-E41DB93E44F5}">
      <dgm:prSet/>
      <dgm:spPr/>
      <dgm:t>
        <a:bodyPr/>
        <a:lstStyle/>
        <a:p>
          <a:endParaRPr lang="en-US"/>
        </a:p>
      </dgm:t>
    </dgm:pt>
    <dgm:pt modelId="{A02EA63C-D554-486E-AD40-D8F14E7FAE9C}" type="sibTrans" cxnId="{E85011ED-DF8A-41B1-9E84-E41DB93E44F5}">
      <dgm:prSet/>
      <dgm:spPr/>
      <dgm:t>
        <a:bodyPr/>
        <a:lstStyle/>
        <a:p>
          <a:endParaRPr lang="en-US"/>
        </a:p>
      </dgm:t>
    </dgm:pt>
    <dgm:pt modelId="{B0068519-625F-4106-B20B-61D028DD168C}">
      <dgm:prSet phldrT="[Text]"/>
      <dgm:spPr/>
      <dgm:t>
        <a:bodyPr/>
        <a:lstStyle/>
        <a:p>
          <a:r>
            <a:rPr lang="en-US" dirty="0" err="1"/>
            <a:t>BeautifulSoup</a:t>
          </a:r>
          <a:endParaRPr lang="en-US" dirty="0"/>
        </a:p>
      </dgm:t>
    </dgm:pt>
    <dgm:pt modelId="{57837C50-AC2D-4D1B-8D8E-6175771B645A}" type="parTrans" cxnId="{D51B62A9-8EE5-42C6-859F-8EBCCBA62D4F}">
      <dgm:prSet/>
      <dgm:spPr/>
      <dgm:t>
        <a:bodyPr/>
        <a:lstStyle/>
        <a:p>
          <a:endParaRPr lang="en-US"/>
        </a:p>
      </dgm:t>
    </dgm:pt>
    <dgm:pt modelId="{5507E237-F7DC-493D-83AC-14D763EC38FB}" type="sibTrans" cxnId="{D51B62A9-8EE5-42C6-859F-8EBCCBA62D4F}">
      <dgm:prSet/>
      <dgm:spPr/>
      <dgm:t>
        <a:bodyPr/>
        <a:lstStyle/>
        <a:p>
          <a:endParaRPr lang="en-US"/>
        </a:p>
      </dgm:t>
    </dgm:pt>
    <dgm:pt modelId="{366C8F9F-89F7-4DD0-AA5F-BF256B712671}">
      <dgm:prSet phldrT="[Text]"/>
      <dgm:spPr/>
      <dgm:t>
        <a:bodyPr/>
        <a:lstStyle/>
        <a:p>
          <a:r>
            <a:rPr lang="en-US" dirty="0"/>
            <a:t>Extract relevant launch tables and associated data</a:t>
          </a:r>
        </a:p>
      </dgm:t>
    </dgm:pt>
    <dgm:pt modelId="{C31D8FB2-95AF-4CAF-B54F-5DBA5FBB871B}" type="parTrans" cxnId="{396B877F-DF9D-481A-9469-401124466C13}">
      <dgm:prSet/>
      <dgm:spPr/>
      <dgm:t>
        <a:bodyPr/>
        <a:lstStyle/>
        <a:p>
          <a:endParaRPr lang="en-US"/>
        </a:p>
      </dgm:t>
    </dgm:pt>
    <dgm:pt modelId="{0906A6A4-F762-455E-9EAE-E4A5DE63A376}" type="sibTrans" cxnId="{396B877F-DF9D-481A-9469-401124466C13}">
      <dgm:prSet/>
      <dgm:spPr/>
      <dgm:t>
        <a:bodyPr/>
        <a:lstStyle/>
        <a:p>
          <a:endParaRPr lang="en-US"/>
        </a:p>
      </dgm:t>
    </dgm:pt>
    <dgm:pt modelId="{840C59B3-BBFE-4E2B-8B70-23C25972D576}" type="pres">
      <dgm:prSet presAssocID="{342A8A91-D044-4748-A666-B4847D810AD7}" presName="Name0" presStyleCnt="0">
        <dgm:presLayoutVars>
          <dgm:dir/>
          <dgm:animLvl val="lvl"/>
          <dgm:resizeHandles val="exact"/>
        </dgm:presLayoutVars>
      </dgm:prSet>
      <dgm:spPr/>
    </dgm:pt>
    <dgm:pt modelId="{C3B7C857-4B50-4C71-B4B0-B4DF8E49DA4C}" type="pres">
      <dgm:prSet presAssocID="{366C8F9F-89F7-4DD0-AA5F-BF256B712671}" presName="boxAndChildren" presStyleCnt="0"/>
      <dgm:spPr/>
    </dgm:pt>
    <dgm:pt modelId="{30079CBE-7EC8-48F8-87C5-9D7D09D9394B}" type="pres">
      <dgm:prSet presAssocID="{366C8F9F-89F7-4DD0-AA5F-BF256B712671}" presName="parentTextBox" presStyleLbl="node1" presStyleIdx="0" presStyleCnt="4"/>
      <dgm:spPr/>
    </dgm:pt>
    <dgm:pt modelId="{5E213B0E-54CE-4CBC-BBA0-FDB216BB5A88}" type="pres">
      <dgm:prSet presAssocID="{5507E237-F7DC-493D-83AC-14D763EC38FB}" presName="sp" presStyleCnt="0"/>
      <dgm:spPr/>
    </dgm:pt>
    <dgm:pt modelId="{5AB4EFE7-2C00-4791-B814-8ADCC452689C}" type="pres">
      <dgm:prSet presAssocID="{B0068519-625F-4106-B20B-61D028DD168C}" presName="arrowAndChildren" presStyleCnt="0"/>
      <dgm:spPr/>
    </dgm:pt>
    <dgm:pt modelId="{722C3090-CD02-415C-B6B1-B3D926A0F0B1}" type="pres">
      <dgm:prSet presAssocID="{B0068519-625F-4106-B20B-61D028DD168C}" presName="parentTextArrow" presStyleLbl="node1" presStyleIdx="1" presStyleCnt="4"/>
      <dgm:spPr/>
    </dgm:pt>
    <dgm:pt modelId="{4CF7E008-37E0-454D-B2E8-327EF55B9EAC}" type="pres">
      <dgm:prSet presAssocID="{A02EA63C-D554-486E-AD40-D8F14E7FAE9C}" presName="sp" presStyleCnt="0"/>
      <dgm:spPr/>
    </dgm:pt>
    <dgm:pt modelId="{08FCE918-05D8-4DFC-B092-10BD99896C56}" type="pres">
      <dgm:prSet presAssocID="{424153D0-7A57-4602-8A34-DD9B2B8BA97A}" presName="arrowAndChildren" presStyleCnt="0"/>
      <dgm:spPr/>
    </dgm:pt>
    <dgm:pt modelId="{802C7A29-FC34-410E-98D5-60CABEDC62B6}" type="pres">
      <dgm:prSet presAssocID="{424153D0-7A57-4602-8A34-DD9B2B8BA97A}" presName="parentTextArrow" presStyleLbl="node1" presStyleIdx="2" presStyleCnt="4"/>
      <dgm:spPr/>
    </dgm:pt>
    <dgm:pt modelId="{3ED9D68F-07F7-4FC8-A317-07B71D5E2352}" type="pres">
      <dgm:prSet presAssocID="{BF800BAB-C02D-4173-AA97-D1E810C6A461}" presName="sp" presStyleCnt="0"/>
      <dgm:spPr/>
    </dgm:pt>
    <dgm:pt modelId="{63E918FD-36AA-4DEA-A9B5-312A10454F59}" type="pres">
      <dgm:prSet presAssocID="{9DC7C3F0-E9BB-4439-9A9F-6E548C14052C}" presName="arrowAndChildren" presStyleCnt="0"/>
      <dgm:spPr/>
    </dgm:pt>
    <dgm:pt modelId="{393E714F-F6FE-4C67-8092-BA81332FA461}" type="pres">
      <dgm:prSet presAssocID="{9DC7C3F0-E9BB-4439-9A9F-6E548C14052C}" presName="parentTextArrow" presStyleLbl="node1" presStyleIdx="3" presStyleCnt="4"/>
      <dgm:spPr/>
    </dgm:pt>
  </dgm:ptLst>
  <dgm:cxnLst>
    <dgm:cxn modelId="{C0637405-9BC3-4E54-B316-E8FD1D0B8C57}" type="presOf" srcId="{424153D0-7A57-4602-8A34-DD9B2B8BA97A}" destId="{802C7A29-FC34-410E-98D5-60CABEDC62B6}" srcOrd="0" destOrd="0" presId="urn:microsoft.com/office/officeart/2005/8/layout/process4"/>
    <dgm:cxn modelId="{B3CBAB08-4E02-4765-AD8F-0F0C510132B5}" srcId="{342A8A91-D044-4748-A666-B4847D810AD7}" destId="{9DC7C3F0-E9BB-4439-9A9F-6E548C14052C}" srcOrd="0" destOrd="0" parTransId="{6D82F6AE-1361-49A5-8220-DCFBA4E0FB37}" sibTransId="{BF800BAB-C02D-4173-AA97-D1E810C6A461}"/>
    <dgm:cxn modelId="{71165E2C-11C7-41FF-9983-DFE24792D6F2}" type="presOf" srcId="{B0068519-625F-4106-B20B-61D028DD168C}" destId="{722C3090-CD02-415C-B6B1-B3D926A0F0B1}" srcOrd="0" destOrd="0" presId="urn:microsoft.com/office/officeart/2005/8/layout/process4"/>
    <dgm:cxn modelId="{D81E4731-A834-42FC-850B-17D01488DC64}" type="presOf" srcId="{366C8F9F-89F7-4DD0-AA5F-BF256B712671}" destId="{30079CBE-7EC8-48F8-87C5-9D7D09D9394B}" srcOrd="0" destOrd="0" presId="urn:microsoft.com/office/officeart/2005/8/layout/process4"/>
    <dgm:cxn modelId="{DB8ED465-5C60-4D42-9615-6B745100DCEE}" type="presOf" srcId="{9DC7C3F0-E9BB-4439-9A9F-6E548C14052C}" destId="{393E714F-F6FE-4C67-8092-BA81332FA461}" srcOrd="0" destOrd="0" presId="urn:microsoft.com/office/officeart/2005/8/layout/process4"/>
    <dgm:cxn modelId="{396B877F-DF9D-481A-9469-401124466C13}" srcId="{342A8A91-D044-4748-A666-B4847D810AD7}" destId="{366C8F9F-89F7-4DD0-AA5F-BF256B712671}" srcOrd="3" destOrd="0" parTransId="{C31D8FB2-95AF-4CAF-B54F-5DBA5FBB871B}" sibTransId="{0906A6A4-F762-455E-9EAE-E4A5DE63A376}"/>
    <dgm:cxn modelId="{D51B62A9-8EE5-42C6-859F-8EBCCBA62D4F}" srcId="{342A8A91-D044-4748-A666-B4847D810AD7}" destId="{B0068519-625F-4106-B20B-61D028DD168C}" srcOrd="2" destOrd="0" parTransId="{57837C50-AC2D-4D1B-8D8E-6175771B645A}" sibTransId="{5507E237-F7DC-493D-83AC-14D763EC38FB}"/>
    <dgm:cxn modelId="{914ECEC3-FBA7-4BE0-8D3E-928DC5A9DCBA}" type="presOf" srcId="{342A8A91-D044-4748-A666-B4847D810AD7}" destId="{840C59B3-BBFE-4E2B-8B70-23C25972D576}" srcOrd="0" destOrd="0" presId="urn:microsoft.com/office/officeart/2005/8/layout/process4"/>
    <dgm:cxn modelId="{E85011ED-DF8A-41B1-9E84-E41DB93E44F5}" srcId="{342A8A91-D044-4748-A666-B4847D810AD7}" destId="{424153D0-7A57-4602-8A34-DD9B2B8BA97A}" srcOrd="1" destOrd="0" parTransId="{B1953B01-6F55-467A-8624-CDBFBBEE5D14}" sibTransId="{A02EA63C-D554-486E-AD40-D8F14E7FAE9C}"/>
    <dgm:cxn modelId="{E8382C69-41C7-4B72-8521-35BDE39FD114}" type="presParOf" srcId="{840C59B3-BBFE-4E2B-8B70-23C25972D576}" destId="{C3B7C857-4B50-4C71-B4B0-B4DF8E49DA4C}" srcOrd="0" destOrd="0" presId="urn:microsoft.com/office/officeart/2005/8/layout/process4"/>
    <dgm:cxn modelId="{A6558B22-43A3-44E2-B821-6EBDB2AD2015}" type="presParOf" srcId="{C3B7C857-4B50-4C71-B4B0-B4DF8E49DA4C}" destId="{30079CBE-7EC8-48F8-87C5-9D7D09D9394B}" srcOrd="0" destOrd="0" presId="urn:microsoft.com/office/officeart/2005/8/layout/process4"/>
    <dgm:cxn modelId="{6E22F4C7-AC79-4F74-9177-245D76DACB0E}" type="presParOf" srcId="{840C59B3-BBFE-4E2B-8B70-23C25972D576}" destId="{5E213B0E-54CE-4CBC-BBA0-FDB216BB5A88}" srcOrd="1" destOrd="0" presId="urn:microsoft.com/office/officeart/2005/8/layout/process4"/>
    <dgm:cxn modelId="{84878145-BA01-4CFD-B71C-C28A9B232338}" type="presParOf" srcId="{840C59B3-BBFE-4E2B-8B70-23C25972D576}" destId="{5AB4EFE7-2C00-4791-B814-8ADCC452689C}" srcOrd="2" destOrd="0" presId="urn:microsoft.com/office/officeart/2005/8/layout/process4"/>
    <dgm:cxn modelId="{E5431807-7649-4FC6-A904-9C6423765330}" type="presParOf" srcId="{5AB4EFE7-2C00-4791-B814-8ADCC452689C}" destId="{722C3090-CD02-415C-B6B1-B3D926A0F0B1}" srcOrd="0" destOrd="0" presId="urn:microsoft.com/office/officeart/2005/8/layout/process4"/>
    <dgm:cxn modelId="{EC26C0CF-B9BE-4228-A562-6FD042D32E8D}" type="presParOf" srcId="{840C59B3-BBFE-4E2B-8B70-23C25972D576}" destId="{4CF7E008-37E0-454D-B2E8-327EF55B9EAC}" srcOrd="3" destOrd="0" presId="urn:microsoft.com/office/officeart/2005/8/layout/process4"/>
    <dgm:cxn modelId="{26A8B07E-8FE6-4D6A-9560-A5FDAD96E8CD}" type="presParOf" srcId="{840C59B3-BBFE-4E2B-8B70-23C25972D576}" destId="{08FCE918-05D8-4DFC-B092-10BD99896C56}" srcOrd="4" destOrd="0" presId="urn:microsoft.com/office/officeart/2005/8/layout/process4"/>
    <dgm:cxn modelId="{C052EFF5-F965-40C9-A1CF-9DC0E45A8263}" type="presParOf" srcId="{08FCE918-05D8-4DFC-B092-10BD99896C56}" destId="{802C7A29-FC34-410E-98D5-60CABEDC62B6}" srcOrd="0" destOrd="0" presId="urn:microsoft.com/office/officeart/2005/8/layout/process4"/>
    <dgm:cxn modelId="{14C2A6E5-4F4E-45F4-AE1F-8638F79EF3F7}" type="presParOf" srcId="{840C59B3-BBFE-4E2B-8B70-23C25972D576}" destId="{3ED9D68F-07F7-4FC8-A317-07B71D5E2352}" srcOrd="5" destOrd="0" presId="urn:microsoft.com/office/officeart/2005/8/layout/process4"/>
    <dgm:cxn modelId="{9F83F9FC-B773-4138-9DC4-6D02BA6B487E}" type="presParOf" srcId="{840C59B3-BBFE-4E2B-8B70-23C25972D576}" destId="{63E918FD-36AA-4DEA-A9B5-312A10454F59}" srcOrd="6" destOrd="0" presId="urn:microsoft.com/office/officeart/2005/8/layout/process4"/>
    <dgm:cxn modelId="{F28D8407-BA5E-433D-9FCD-EFED16366BEF}" type="presParOf" srcId="{63E918FD-36AA-4DEA-A9B5-312A10454F59}" destId="{393E714F-F6FE-4C67-8092-BA81332FA4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173E2A-F78C-460E-BF67-716913B9EE23}" type="doc">
      <dgm:prSet loTypeId="urn:microsoft.com/office/officeart/2005/8/layout/hierarchy6" loCatId="hierarchy" qsTypeId="urn:microsoft.com/office/officeart/2005/8/quickstyle/simple1" qsCatId="simple" csTypeId="urn:microsoft.com/office/officeart/2005/8/colors/colorful1" csCatId="colorful" phldr="1"/>
      <dgm:spPr/>
      <dgm:t>
        <a:bodyPr/>
        <a:lstStyle/>
        <a:p>
          <a:endParaRPr lang="en-US"/>
        </a:p>
      </dgm:t>
    </dgm:pt>
    <dgm:pt modelId="{B0214618-2539-41AF-8406-AD5311B85EEB}">
      <dgm:prSet phldrT="[Text]" custT="1"/>
      <dgm:spPr/>
      <dgm:t>
        <a:bodyPr/>
        <a:lstStyle/>
        <a:p>
          <a:r>
            <a:rPr lang="en-US" sz="2000" dirty="0"/>
            <a:t>Landing</a:t>
          </a:r>
          <a:r>
            <a:rPr lang="en-US" sz="2400" dirty="0"/>
            <a:t> </a:t>
          </a:r>
          <a:r>
            <a:rPr lang="en-US" sz="2000" dirty="0"/>
            <a:t>Outcomes</a:t>
          </a:r>
          <a:endParaRPr lang="en-US" sz="2400" dirty="0"/>
        </a:p>
      </dgm:t>
    </dgm:pt>
    <dgm:pt modelId="{8BBE772D-6310-4446-8B81-18B03FA6FB59}" type="parTrans" cxnId="{CFBA3228-7850-42B1-81C1-A17A1D96DC45}">
      <dgm:prSet/>
      <dgm:spPr/>
      <dgm:t>
        <a:bodyPr/>
        <a:lstStyle/>
        <a:p>
          <a:endParaRPr lang="en-US"/>
        </a:p>
      </dgm:t>
    </dgm:pt>
    <dgm:pt modelId="{E34CF7C9-DDEA-4100-9AF9-E2C4D043834D}" type="sibTrans" cxnId="{CFBA3228-7850-42B1-81C1-A17A1D96DC45}">
      <dgm:prSet/>
      <dgm:spPr/>
      <dgm:t>
        <a:bodyPr/>
        <a:lstStyle/>
        <a:p>
          <a:endParaRPr lang="en-US"/>
        </a:p>
      </dgm:t>
    </dgm:pt>
    <dgm:pt modelId="{8C44B36A-A52C-4257-9884-17F3FAF93464}">
      <dgm:prSet phldrT="[Text]" custT="1"/>
      <dgm:spPr/>
      <dgm:t>
        <a:bodyPr/>
        <a:lstStyle/>
        <a:p>
          <a:r>
            <a:rPr lang="en-US" sz="1800" dirty="0"/>
            <a:t>True ASDS</a:t>
          </a:r>
        </a:p>
        <a:p>
          <a:r>
            <a:rPr lang="en-US" sz="1800" dirty="0"/>
            <a:t>True RTLS</a:t>
          </a:r>
        </a:p>
        <a:p>
          <a:r>
            <a:rPr lang="en-US" sz="1800" dirty="0"/>
            <a:t>True Ocean</a:t>
          </a:r>
        </a:p>
      </dgm:t>
    </dgm:pt>
    <dgm:pt modelId="{95090C6C-B8EF-4353-B4DC-4FED8265D8F9}" type="parTrans" cxnId="{17155631-2620-4CEB-B1D0-48590A4F7487}">
      <dgm:prSet/>
      <dgm:spPr/>
      <dgm:t>
        <a:bodyPr/>
        <a:lstStyle/>
        <a:p>
          <a:endParaRPr lang="en-US"/>
        </a:p>
      </dgm:t>
    </dgm:pt>
    <dgm:pt modelId="{13C568BF-27E6-43B5-A1C1-D7B1943AA8EC}" type="sibTrans" cxnId="{17155631-2620-4CEB-B1D0-48590A4F7487}">
      <dgm:prSet/>
      <dgm:spPr/>
      <dgm:t>
        <a:bodyPr/>
        <a:lstStyle/>
        <a:p>
          <a:endParaRPr lang="en-US"/>
        </a:p>
      </dgm:t>
    </dgm:pt>
    <dgm:pt modelId="{D5B6A956-1E1B-4B66-B387-CFC1F122FB0F}">
      <dgm:prSet custT="1"/>
      <dgm:spPr/>
      <dgm:t>
        <a:bodyPr/>
        <a:lstStyle/>
        <a:p>
          <a:r>
            <a:rPr lang="en-US" sz="1800" dirty="0"/>
            <a:t>None </a:t>
          </a:r>
          <a:r>
            <a:rPr lang="en-US" sz="1800" dirty="0" err="1"/>
            <a:t>None</a:t>
          </a:r>
          <a:endParaRPr lang="en-US" sz="1800" dirty="0"/>
        </a:p>
        <a:p>
          <a:r>
            <a:rPr lang="en-US" sz="1800" dirty="0"/>
            <a:t>False RTLS</a:t>
          </a:r>
        </a:p>
        <a:p>
          <a:r>
            <a:rPr lang="en-US" sz="1800" dirty="0"/>
            <a:t>False ASDS</a:t>
          </a:r>
        </a:p>
        <a:p>
          <a:r>
            <a:rPr lang="en-US" sz="1800" dirty="0"/>
            <a:t>False Ocean</a:t>
          </a:r>
        </a:p>
        <a:p>
          <a:r>
            <a:rPr lang="en-US" sz="1800" dirty="0"/>
            <a:t>None ASDS</a:t>
          </a:r>
        </a:p>
      </dgm:t>
    </dgm:pt>
    <dgm:pt modelId="{E3B3284B-75FD-44EF-A07E-7ECA22D89338}" type="parTrans" cxnId="{79290FE1-2D64-4611-BD1A-9EA75AD024EC}">
      <dgm:prSet/>
      <dgm:spPr/>
      <dgm:t>
        <a:bodyPr/>
        <a:lstStyle/>
        <a:p>
          <a:endParaRPr lang="en-US"/>
        </a:p>
      </dgm:t>
    </dgm:pt>
    <dgm:pt modelId="{4C33C39B-4DA9-4C4F-88A8-3CD572360573}" type="sibTrans" cxnId="{79290FE1-2D64-4611-BD1A-9EA75AD024EC}">
      <dgm:prSet/>
      <dgm:spPr/>
      <dgm:t>
        <a:bodyPr/>
        <a:lstStyle/>
        <a:p>
          <a:endParaRPr lang="en-US"/>
        </a:p>
      </dgm:t>
    </dgm:pt>
    <dgm:pt modelId="{540453CD-3D4F-4676-BF50-0592933EB14D}">
      <dgm:prSet custT="1"/>
      <dgm:spPr/>
      <dgm:t>
        <a:bodyPr/>
        <a:lstStyle/>
        <a:p>
          <a:r>
            <a:rPr lang="en-US" sz="2000" dirty="0"/>
            <a:t>Unsuccessful</a:t>
          </a:r>
          <a:endParaRPr lang="en-US" sz="1200" dirty="0"/>
        </a:p>
      </dgm:t>
    </dgm:pt>
    <dgm:pt modelId="{0D20A01A-35F8-412D-B6AB-4B83A6057B82}" type="parTrans" cxnId="{78B1052F-9382-4ED9-946D-DC9BCE0266D8}">
      <dgm:prSet/>
      <dgm:spPr/>
      <dgm:t>
        <a:bodyPr/>
        <a:lstStyle/>
        <a:p>
          <a:endParaRPr lang="en-US"/>
        </a:p>
      </dgm:t>
    </dgm:pt>
    <dgm:pt modelId="{F6BC7E82-4BAF-4160-A4EE-CED27ACDAEBF}" type="sibTrans" cxnId="{78B1052F-9382-4ED9-946D-DC9BCE0266D8}">
      <dgm:prSet/>
      <dgm:spPr/>
      <dgm:t>
        <a:bodyPr/>
        <a:lstStyle/>
        <a:p>
          <a:endParaRPr lang="en-US"/>
        </a:p>
      </dgm:t>
    </dgm:pt>
    <dgm:pt modelId="{E7AB839D-8DFC-4B4F-90B6-9AD5977B3FDB}">
      <dgm:prSet phldrT="[Text]" custT="1"/>
      <dgm:spPr/>
      <dgm:t>
        <a:bodyPr/>
        <a:lstStyle/>
        <a:p>
          <a:r>
            <a:rPr lang="en-US" sz="2000" dirty="0"/>
            <a:t>Successful</a:t>
          </a:r>
          <a:endParaRPr lang="en-US" sz="1300" dirty="0"/>
        </a:p>
      </dgm:t>
    </dgm:pt>
    <dgm:pt modelId="{1DD651F9-3C49-4CC0-BBC5-314C5A375102}" type="parTrans" cxnId="{B04489CD-714B-4D7B-BB11-749150C62FC2}">
      <dgm:prSet/>
      <dgm:spPr/>
      <dgm:t>
        <a:bodyPr/>
        <a:lstStyle/>
        <a:p>
          <a:endParaRPr lang="en-US"/>
        </a:p>
      </dgm:t>
    </dgm:pt>
    <dgm:pt modelId="{460C8ECF-316B-4E44-A5B0-F611360A54A5}" type="sibTrans" cxnId="{B04489CD-714B-4D7B-BB11-749150C62FC2}">
      <dgm:prSet/>
      <dgm:spPr/>
      <dgm:t>
        <a:bodyPr/>
        <a:lstStyle/>
        <a:p>
          <a:endParaRPr lang="en-US"/>
        </a:p>
      </dgm:t>
    </dgm:pt>
    <dgm:pt modelId="{C729C664-3B72-47DE-B51E-5D2F9A8C53F8}" type="pres">
      <dgm:prSet presAssocID="{93173E2A-F78C-460E-BF67-716913B9EE23}" presName="mainComposite" presStyleCnt="0">
        <dgm:presLayoutVars>
          <dgm:chPref val="1"/>
          <dgm:dir/>
          <dgm:animOne val="branch"/>
          <dgm:animLvl val="lvl"/>
          <dgm:resizeHandles val="exact"/>
        </dgm:presLayoutVars>
      </dgm:prSet>
      <dgm:spPr/>
    </dgm:pt>
    <dgm:pt modelId="{A8530AA3-8EFE-41AE-B62F-B916214855D9}" type="pres">
      <dgm:prSet presAssocID="{93173E2A-F78C-460E-BF67-716913B9EE23}" presName="hierFlow" presStyleCnt="0"/>
      <dgm:spPr/>
    </dgm:pt>
    <dgm:pt modelId="{1BFD90C2-268A-4E7D-90D5-5B7D475411B4}" type="pres">
      <dgm:prSet presAssocID="{93173E2A-F78C-460E-BF67-716913B9EE23}" presName="hierChild1" presStyleCnt="0">
        <dgm:presLayoutVars>
          <dgm:chPref val="1"/>
          <dgm:animOne val="branch"/>
          <dgm:animLvl val="lvl"/>
        </dgm:presLayoutVars>
      </dgm:prSet>
      <dgm:spPr/>
    </dgm:pt>
    <dgm:pt modelId="{90416D33-5431-49FE-8280-58D4F2086B03}" type="pres">
      <dgm:prSet presAssocID="{B0214618-2539-41AF-8406-AD5311B85EEB}" presName="Name14" presStyleCnt="0"/>
      <dgm:spPr/>
    </dgm:pt>
    <dgm:pt modelId="{D868ADDF-BC8E-4238-B9C1-9B35ECB560EA}" type="pres">
      <dgm:prSet presAssocID="{B0214618-2539-41AF-8406-AD5311B85EEB}" presName="level1Shape" presStyleLbl="node0" presStyleIdx="0" presStyleCnt="1">
        <dgm:presLayoutVars>
          <dgm:chPref val="3"/>
        </dgm:presLayoutVars>
      </dgm:prSet>
      <dgm:spPr/>
    </dgm:pt>
    <dgm:pt modelId="{EF5ED29C-0082-4D13-9B5F-40E6AFA708D1}" type="pres">
      <dgm:prSet presAssocID="{B0214618-2539-41AF-8406-AD5311B85EEB}" presName="hierChild2" presStyleCnt="0"/>
      <dgm:spPr/>
    </dgm:pt>
    <dgm:pt modelId="{88A2ECC6-7D05-43B7-9DB0-CE35C1F02E96}" type="pres">
      <dgm:prSet presAssocID="{95090C6C-B8EF-4353-B4DC-4FED8265D8F9}" presName="Name19" presStyleLbl="parChTrans1D2" presStyleIdx="0" presStyleCnt="2"/>
      <dgm:spPr/>
    </dgm:pt>
    <dgm:pt modelId="{D407E3AB-3727-42B2-B02D-1C98B5934E1B}" type="pres">
      <dgm:prSet presAssocID="{8C44B36A-A52C-4257-9884-17F3FAF93464}" presName="Name21" presStyleCnt="0"/>
      <dgm:spPr/>
    </dgm:pt>
    <dgm:pt modelId="{53C373B7-C570-4681-80BB-9F99D0698BC0}" type="pres">
      <dgm:prSet presAssocID="{8C44B36A-A52C-4257-9884-17F3FAF93464}" presName="level2Shape" presStyleLbl="node2" presStyleIdx="0" presStyleCnt="2" custScaleY="165184"/>
      <dgm:spPr/>
    </dgm:pt>
    <dgm:pt modelId="{5B8DBCA5-762B-4FAA-AF41-CAD182E246FC}" type="pres">
      <dgm:prSet presAssocID="{8C44B36A-A52C-4257-9884-17F3FAF93464}" presName="hierChild3" presStyleCnt="0"/>
      <dgm:spPr/>
    </dgm:pt>
    <dgm:pt modelId="{068EEFC0-7098-42CA-9E9F-0754D5CE3C44}" type="pres">
      <dgm:prSet presAssocID="{1DD651F9-3C49-4CC0-BBC5-314C5A375102}" presName="Name19" presStyleLbl="parChTrans1D3" presStyleIdx="0" presStyleCnt="2"/>
      <dgm:spPr/>
    </dgm:pt>
    <dgm:pt modelId="{85D9239C-2785-48AC-96D6-127580389DF0}" type="pres">
      <dgm:prSet presAssocID="{E7AB839D-8DFC-4B4F-90B6-9AD5977B3FDB}" presName="Name21" presStyleCnt="0"/>
      <dgm:spPr/>
    </dgm:pt>
    <dgm:pt modelId="{CC0F5E1E-108E-470F-898D-BC110AFC2625}" type="pres">
      <dgm:prSet presAssocID="{E7AB839D-8DFC-4B4F-90B6-9AD5977B3FDB}" presName="level2Shape" presStyleLbl="node3" presStyleIdx="0" presStyleCnt="2"/>
      <dgm:spPr/>
    </dgm:pt>
    <dgm:pt modelId="{84A64521-AB83-4402-BFB9-E40509775B6B}" type="pres">
      <dgm:prSet presAssocID="{E7AB839D-8DFC-4B4F-90B6-9AD5977B3FDB}" presName="hierChild3" presStyleCnt="0"/>
      <dgm:spPr/>
    </dgm:pt>
    <dgm:pt modelId="{9ED92D67-849C-466D-8A90-DF6F5AA4D2F7}" type="pres">
      <dgm:prSet presAssocID="{E3B3284B-75FD-44EF-A07E-7ECA22D89338}" presName="Name19" presStyleLbl="parChTrans1D2" presStyleIdx="1" presStyleCnt="2"/>
      <dgm:spPr/>
    </dgm:pt>
    <dgm:pt modelId="{42F07C86-DFD9-4F79-B810-FB4AB4FF9466}" type="pres">
      <dgm:prSet presAssocID="{D5B6A956-1E1B-4B66-B387-CFC1F122FB0F}" presName="Name21" presStyleCnt="0"/>
      <dgm:spPr/>
    </dgm:pt>
    <dgm:pt modelId="{B3199821-DBF5-497B-8269-09F480D90EE3}" type="pres">
      <dgm:prSet presAssocID="{D5B6A956-1E1B-4B66-B387-CFC1F122FB0F}" presName="level2Shape" presStyleLbl="node2" presStyleIdx="1" presStyleCnt="2" custScaleY="165467"/>
      <dgm:spPr/>
    </dgm:pt>
    <dgm:pt modelId="{578A951C-ECE5-4BF3-A4B6-CDFECD48073C}" type="pres">
      <dgm:prSet presAssocID="{D5B6A956-1E1B-4B66-B387-CFC1F122FB0F}" presName="hierChild3" presStyleCnt="0"/>
      <dgm:spPr/>
    </dgm:pt>
    <dgm:pt modelId="{5BD635C6-2FBC-4521-AD79-46D598FE4008}" type="pres">
      <dgm:prSet presAssocID="{0D20A01A-35F8-412D-B6AB-4B83A6057B82}" presName="Name19" presStyleLbl="parChTrans1D3" presStyleIdx="1" presStyleCnt="2"/>
      <dgm:spPr/>
    </dgm:pt>
    <dgm:pt modelId="{00DE62BA-6030-46C2-952A-BD1BFA3FDF40}" type="pres">
      <dgm:prSet presAssocID="{540453CD-3D4F-4676-BF50-0592933EB14D}" presName="Name21" presStyleCnt="0"/>
      <dgm:spPr/>
    </dgm:pt>
    <dgm:pt modelId="{A371E139-909F-4DC7-8034-338338DA7E06}" type="pres">
      <dgm:prSet presAssocID="{540453CD-3D4F-4676-BF50-0592933EB14D}" presName="level2Shape" presStyleLbl="node3" presStyleIdx="1" presStyleCnt="2"/>
      <dgm:spPr/>
    </dgm:pt>
    <dgm:pt modelId="{69A6EEE0-24C2-4CBC-93A1-B847E833B338}" type="pres">
      <dgm:prSet presAssocID="{540453CD-3D4F-4676-BF50-0592933EB14D}" presName="hierChild3" presStyleCnt="0"/>
      <dgm:spPr/>
    </dgm:pt>
    <dgm:pt modelId="{E7494366-0C1B-49A0-BE1C-3027B875C85A}" type="pres">
      <dgm:prSet presAssocID="{93173E2A-F78C-460E-BF67-716913B9EE23}" presName="bgShapesFlow" presStyleCnt="0"/>
      <dgm:spPr/>
    </dgm:pt>
  </dgm:ptLst>
  <dgm:cxnLst>
    <dgm:cxn modelId="{CFBA3228-7850-42B1-81C1-A17A1D96DC45}" srcId="{93173E2A-F78C-460E-BF67-716913B9EE23}" destId="{B0214618-2539-41AF-8406-AD5311B85EEB}" srcOrd="0" destOrd="0" parTransId="{8BBE772D-6310-4446-8B81-18B03FA6FB59}" sibTransId="{E34CF7C9-DDEA-4100-9AF9-E2C4D043834D}"/>
    <dgm:cxn modelId="{78B1052F-9382-4ED9-946D-DC9BCE0266D8}" srcId="{D5B6A956-1E1B-4B66-B387-CFC1F122FB0F}" destId="{540453CD-3D4F-4676-BF50-0592933EB14D}" srcOrd="0" destOrd="0" parTransId="{0D20A01A-35F8-412D-B6AB-4B83A6057B82}" sibTransId="{F6BC7E82-4BAF-4160-A4EE-CED27ACDAEBF}"/>
    <dgm:cxn modelId="{17155631-2620-4CEB-B1D0-48590A4F7487}" srcId="{B0214618-2539-41AF-8406-AD5311B85EEB}" destId="{8C44B36A-A52C-4257-9884-17F3FAF93464}" srcOrd="0" destOrd="0" parTransId="{95090C6C-B8EF-4353-B4DC-4FED8265D8F9}" sibTransId="{13C568BF-27E6-43B5-A1C1-D7B1943AA8EC}"/>
    <dgm:cxn modelId="{E019E434-F999-44DE-A89F-0CDBE0E3C15F}" type="presOf" srcId="{E7AB839D-8DFC-4B4F-90B6-9AD5977B3FDB}" destId="{CC0F5E1E-108E-470F-898D-BC110AFC2625}" srcOrd="0" destOrd="0" presId="urn:microsoft.com/office/officeart/2005/8/layout/hierarchy6"/>
    <dgm:cxn modelId="{F0C01065-C20E-4DE3-9A31-F793EDE780A5}" type="presOf" srcId="{1DD651F9-3C49-4CC0-BBC5-314C5A375102}" destId="{068EEFC0-7098-42CA-9E9F-0754D5CE3C44}" srcOrd="0" destOrd="0" presId="urn:microsoft.com/office/officeart/2005/8/layout/hierarchy6"/>
    <dgm:cxn modelId="{0B262C85-7E4E-4ADE-83D7-83CBFA30788E}" type="presOf" srcId="{D5B6A956-1E1B-4B66-B387-CFC1F122FB0F}" destId="{B3199821-DBF5-497B-8269-09F480D90EE3}" srcOrd="0" destOrd="0" presId="urn:microsoft.com/office/officeart/2005/8/layout/hierarchy6"/>
    <dgm:cxn modelId="{5D8BAB8D-3C5B-46A5-BF2B-745A8EA1F76D}" type="presOf" srcId="{B0214618-2539-41AF-8406-AD5311B85EEB}" destId="{D868ADDF-BC8E-4238-B9C1-9B35ECB560EA}" srcOrd="0" destOrd="0" presId="urn:microsoft.com/office/officeart/2005/8/layout/hierarchy6"/>
    <dgm:cxn modelId="{09231393-72BC-4D93-82CA-F0E43B3837EC}" type="presOf" srcId="{0D20A01A-35F8-412D-B6AB-4B83A6057B82}" destId="{5BD635C6-2FBC-4521-AD79-46D598FE4008}" srcOrd="0" destOrd="0" presId="urn:microsoft.com/office/officeart/2005/8/layout/hierarchy6"/>
    <dgm:cxn modelId="{405F60B2-07F9-4A7B-878D-61C34A78AB81}" type="presOf" srcId="{8C44B36A-A52C-4257-9884-17F3FAF93464}" destId="{53C373B7-C570-4681-80BB-9F99D0698BC0}" srcOrd="0" destOrd="0" presId="urn:microsoft.com/office/officeart/2005/8/layout/hierarchy6"/>
    <dgm:cxn modelId="{B04489CD-714B-4D7B-BB11-749150C62FC2}" srcId="{8C44B36A-A52C-4257-9884-17F3FAF93464}" destId="{E7AB839D-8DFC-4B4F-90B6-9AD5977B3FDB}" srcOrd="0" destOrd="0" parTransId="{1DD651F9-3C49-4CC0-BBC5-314C5A375102}" sibTransId="{460C8ECF-316B-4E44-A5B0-F611360A54A5}"/>
    <dgm:cxn modelId="{D52782DD-6057-474C-838D-86B7D601808F}" type="presOf" srcId="{95090C6C-B8EF-4353-B4DC-4FED8265D8F9}" destId="{88A2ECC6-7D05-43B7-9DB0-CE35C1F02E96}" srcOrd="0" destOrd="0" presId="urn:microsoft.com/office/officeart/2005/8/layout/hierarchy6"/>
    <dgm:cxn modelId="{79290FE1-2D64-4611-BD1A-9EA75AD024EC}" srcId="{B0214618-2539-41AF-8406-AD5311B85EEB}" destId="{D5B6A956-1E1B-4B66-B387-CFC1F122FB0F}" srcOrd="1" destOrd="0" parTransId="{E3B3284B-75FD-44EF-A07E-7ECA22D89338}" sibTransId="{4C33C39B-4DA9-4C4F-88A8-3CD572360573}"/>
    <dgm:cxn modelId="{D67D36E5-778C-4312-9B4D-F6043948156F}" type="presOf" srcId="{E3B3284B-75FD-44EF-A07E-7ECA22D89338}" destId="{9ED92D67-849C-466D-8A90-DF6F5AA4D2F7}" srcOrd="0" destOrd="0" presId="urn:microsoft.com/office/officeart/2005/8/layout/hierarchy6"/>
    <dgm:cxn modelId="{48EE19EB-EC45-4E92-8A54-846E9EE8EFF5}" type="presOf" srcId="{93173E2A-F78C-460E-BF67-716913B9EE23}" destId="{C729C664-3B72-47DE-B51E-5D2F9A8C53F8}" srcOrd="0" destOrd="0" presId="urn:microsoft.com/office/officeart/2005/8/layout/hierarchy6"/>
    <dgm:cxn modelId="{795729F8-897E-42C9-B574-344912A59BCE}" type="presOf" srcId="{540453CD-3D4F-4676-BF50-0592933EB14D}" destId="{A371E139-909F-4DC7-8034-338338DA7E06}" srcOrd="0" destOrd="0" presId="urn:microsoft.com/office/officeart/2005/8/layout/hierarchy6"/>
    <dgm:cxn modelId="{2B4FCC81-E136-4B5B-A646-2A64C827A87E}" type="presParOf" srcId="{C729C664-3B72-47DE-B51E-5D2F9A8C53F8}" destId="{A8530AA3-8EFE-41AE-B62F-B916214855D9}" srcOrd="0" destOrd="0" presId="urn:microsoft.com/office/officeart/2005/8/layout/hierarchy6"/>
    <dgm:cxn modelId="{A604A7CA-71E5-4104-B5B4-6EF135BB469A}" type="presParOf" srcId="{A8530AA3-8EFE-41AE-B62F-B916214855D9}" destId="{1BFD90C2-268A-4E7D-90D5-5B7D475411B4}" srcOrd="0" destOrd="0" presId="urn:microsoft.com/office/officeart/2005/8/layout/hierarchy6"/>
    <dgm:cxn modelId="{4F4E38BC-ADE1-44E6-AEB5-6FB928590A76}" type="presParOf" srcId="{1BFD90C2-268A-4E7D-90D5-5B7D475411B4}" destId="{90416D33-5431-49FE-8280-58D4F2086B03}" srcOrd="0" destOrd="0" presId="urn:microsoft.com/office/officeart/2005/8/layout/hierarchy6"/>
    <dgm:cxn modelId="{87D0FEDC-4EA8-4ED3-918A-C42B7D69E511}" type="presParOf" srcId="{90416D33-5431-49FE-8280-58D4F2086B03}" destId="{D868ADDF-BC8E-4238-B9C1-9B35ECB560EA}" srcOrd="0" destOrd="0" presId="urn:microsoft.com/office/officeart/2005/8/layout/hierarchy6"/>
    <dgm:cxn modelId="{AFD7ED11-FD24-4164-A8A2-722258A9780D}" type="presParOf" srcId="{90416D33-5431-49FE-8280-58D4F2086B03}" destId="{EF5ED29C-0082-4D13-9B5F-40E6AFA708D1}" srcOrd="1" destOrd="0" presId="urn:microsoft.com/office/officeart/2005/8/layout/hierarchy6"/>
    <dgm:cxn modelId="{DF18A71E-74F3-4F59-B5A2-25EC2B8B69CF}" type="presParOf" srcId="{EF5ED29C-0082-4D13-9B5F-40E6AFA708D1}" destId="{88A2ECC6-7D05-43B7-9DB0-CE35C1F02E96}" srcOrd="0" destOrd="0" presId="urn:microsoft.com/office/officeart/2005/8/layout/hierarchy6"/>
    <dgm:cxn modelId="{F93D935B-32E5-46CB-BF6B-BB7200C4A28C}" type="presParOf" srcId="{EF5ED29C-0082-4D13-9B5F-40E6AFA708D1}" destId="{D407E3AB-3727-42B2-B02D-1C98B5934E1B}" srcOrd="1" destOrd="0" presId="urn:microsoft.com/office/officeart/2005/8/layout/hierarchy6"/>
    <dgm:cxn modelId="{E75AC287-33D7-43A4-8C4D-E9DF1538AD20}" type="presParOf" srcId="{D407E3AB-3727-42B2-B02D-1C98B5934E1B}" destId="{53C373B7-C570-4681-80BB-9F99D0698BC0}" srcOrd="0" destOrd="0" presId="urn:microsoft.com/office/officeart/2005/8/layout/hierarchy6"/>
    <dgm:cxn modelId="{B286A440-F956-4C22-9FC2-37130A68CAAB}" type="presParOf" srcId="{D407E3AB-3727-42B2-B02D-1C98B5934E1B}" destId="{5B8DBCA5-762B-4FAA-AF41-CAD182E246FC}" srcOrd="1" destOrd="0" presId="urn:microsoft.com/office/officeart/2005/8/layout/hierarchy6"/>
    <dgm:cxn modelId="{35097508-350F-4DC4-B284-2D9B0585D757}" type="presParOf" srcId="{5B8DBCA5-762B-4FAA-AF41-CAD182E246FC}" destId="{068EEFC0-7098-42CA-9E9F-0754D5CE3C44}" srcOrd="0" destOrd="0" presId="urn:microsoft.com/office/officeart/2005/8/layout/hierarchy6"/>
    <dgm:cxn modelId="{6FF0E268-3A17-40C5-8D04-40792D166063}" type="presParOf" srcId="{5B8DBCA5-762B-4FAA-AF41-CAD182E246FC}" destId="{85D9239C-2785-48AC-96D6-127580389DF0}" srcOrd="1" destOrd="0" presId="urn:microsoft.com/office/officeart/2005/8/layout/hierarchy6"/>
    <dgm:cxn modelId="{0A6CE68E-ABD1-4536-AE1C-1A1D7B2BE8AF}" type="presParOf" srcId="{85D9239C-2785-48AC-96D6-127580389DF0}" destId="{CC0F5E1E-108E-470F-898D-BC110AFC2625}" srcOrd="0" destOrd="0" presId="urn:microsoft.com/office/officeart/2005/8/layout/hierarchy6"/>
    <dgm:cxn modelId="{AEA64971-F846-40C7-B110-B8D8DA5797AF}" type="presParOf" srcId="{85D9239C-2785-48AC-96D6-127580389DF0}" destId="{84A64521-AB83-4402-BFB9-E40509775B6B}" srcOrd="1" destOrd="0" presId="urn:microsoft.com/office/officeart/2005/8/layout/hierarchy6"/>
    <dgm:cxn modelId="{FC28EAD1-5B2F-4B04-8DBB-2D9B8C1462DB}" type="presParOf" srcId="{EF5ED29C-0082-4D13-9B5F-40E6AFA708D1}" destId="{9ED92D67-849C-466D-8A90-DF6F5AA4D2F7}" srcOrd="2" destOrd="0" presId="urn:microsoft.com/office/officeart/2005/8/layout/hierarchy6"/>
    <dgm:cxn modelId="{A99E32C4-78B7-4433-B0BD-917154350D4B}" type="presParOf" srcId="{EF5ED29C-0082-4D13-9B5F-40E6AFA708D1}" destId="{42F07C86-DFD9-4F79-B810-FB4AB4FF9466}" srcOrd="3" destOrd="0" presId="urn:microsoft.com/office/officeart/2005/8/layout/hierarchy6"/>
    <dgm:cxn modelId="{CAC34E5D-0626-4889-9A4A-EF6EBCBBFA46}" type="presParOf" srcId="{42F07C86-DFD9-4F79-B810-FB4AB4FF9466}" destId="{B3199821-DBF5-497B-8269-09F480D90EE3}" srcOrd="0" destOrd="0" presId="urn:microsoft.com/office/officeart/2005/8/layout/hierarchy6"/>
    <dgm:cxn modelId="{2D602693-2D1F-421F-8135-D68463F799A7}" type="presParOf" srcId="{42F07C86-DFD9-4F79-B810-FB4AB4FF9466}" destId="{578A951C-ECE5-4BF3-A4B6-CDFECD48073C}" srcOrd="1" destOrd="0" presId="urn:microsoft.com/office/officeart/2005/8/layout/hierarchy6"/>
    <dgm:cxn modelId="{35C70785-70A7-417C-A51D-67803DDB339A}" type="presParOf" srcId="{578A951C-ECE5-4BF3-A4B6-CDFECD48073C}" destId="{5BD635C6-2FBC-4521-AD79-46D598FE4008}" srcOrd="0" destOrd="0" presId="urn:microsoft.com/office/officeart/2005/8/layout/hierarchy6"/>
    <dgm:cxn modelId="{07658AE5-EF1C-49F4-95A7-881DB8E55AE1}" type="presParOf" srcId="{578A951C-ECE5-4BF3-A4B6-CDFECD48073C}" destId="{00DE62BA-6030-46C2-952A-BD1BFA3FDF40}" srcOrd="1" destOrd="0" presId="urn:microsoft.com/office/officeart/2005/8/layout/hierarchy6"/>
    <dgm:cxn modelId="{6461D94D-14AF-49E2-9286-4CB6C60CBF49}" type="presParOf" srcId="{00DE62BA-6030-46C2-952A-BD1BFA3FDF40}" destId="{A371E139-909F-4DC7-8034-338338DA7E06}" srcOrd="0" destOrd="0" presId="urn:microsoft.com/office/officeart/2005/8/layout/hierarchy6"/>
    <dgm:cxn modelId="{D1DD950D-BCE1-411E-929A-5AD88DD96AEC}" type="presParOf" srcId="{00DE62BA-6030-46C2-952A-BD1BFA3FDF40}" destId="{69A6EEE0-24C2-4CBC-93A1-B847E833B338}" srcOrd="1" destOrd="0" presId="urn:microsoft.com/office/officeart/2005/8/layout/hierarchy6"/>
    <dgm:cxn modelId="{E08B7895-54B5-4700-A65B-4483D2DBBCE7}" type="presParOf" srcId="{C729C664-3B72-47DE-B51E-5D2F9A8C53F8}" destId="{E7494366-0C1B-49A0-BE1C-3027B875C85A}"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2A8A91-D044-4748-A666-B4847D810AD7}"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9DC7C3F0-E9BB-4439-9A9F-6E548C14052C}">
      <dgm:prSet phldrT="[Text]"/>
      <dgm:spPr/>
      <dgm:t>
        <a:bodyPr/>
        <a:lstStyle/>
        <a:p>
          <a:r>
            <a:rPr lang="en-US" dirty="0"/>
            <a:t>Standardize Data</a:t>
          </a:r>
        </a:p>
      </dgm:t>
    </dgm:pt>
    <dgm:pt modelId="{6D82F6AE-1361-49A5-8220-DCFBA4E0FB37}" type="parTrans" cxnId="{B3CBAB08-4E02-4765-AD8F-0F0C510132B5}">
      <dgm:prSet/>
      <dgm:spPr/>
      <dgm:t>
        <a:bodyPr/>
        <a:lstStyle/>
        <a:p>
          <a:endParaRPr lang="en-US"/>
        </a:p>
      </dgm:t>
    </dgm:pt>
    <dgm:pt modelId="{BF800BAB-C02D-4173-AA97-D1E810C6A461}" type="sibTrans" cxnId="{B3CBAB08-4E02-4765-AD8F-0F0C510132B5}">
      <dgm:prSet/>
      <dgm:spPr/>
      <dgm:t>
        <a:bodyPr/>
        <a:lstStyle/>
        <a:p>
          <a:endParaRPr lang="en-US"/>
        </a:p>
      </dgm:t>
    </dgm:pt>
    <dgm:pt modelId="{424153D0-7A57-4602-8A34-DD9B2B8BA97A}">
      <dgm:prSet phldrT="[Text]"/>
      <dgm:spPr/>
      <dgm:t>
        <a:bodyPr/>
        <a:lstStyle/>
        <a:p>
          <a:r>
            <a:rPr lang="en-US" b="0" i="0" dirty="0" err="1"/>
            <a:t>train_test_split</a:t>
          </a:r>
          <a:endParaRPr lang="en-US" dirty="0"/>
        </a:p>
      </dgm:t>
    </dgm:pt>
    <dgm:pt modelId="{B1953B01-6F55-467A-8624-CDBFBBEE5D14}" type="parTrans" cxnId="{E85011ED-DF8A-41B1-9E84-E41DB93E44F5}">
      <dgm:prSet/>
      <dgm:spPr/>
      <dgm:t>
        <a:bodyPr/>
        <a:lstStyle/>
        <a:p>
          <a:endParaRPr lang="en-US"/>
        </a:p>
      </dgm:t>
    </dgm:pt>
    <dgm:pt modelId="{A02EA63C-D554-486E-AD40-D8F14E7FAE9C}" type="sibTrans" cxnId="{E85011ED-DF8A-41B1-9E84-E41DB93E44F5}">
      <dgm:prSet/>
      <dgm:spPr/>
      <dgm:t>
        <a:bodyPr/>
        <a:lstStyle/>
        <a:p>
          <a:endParaRPr lang="en-US"/>
        </a:p>
      </dgm:t>
    </dgm:pt>
    <dgm:pt modelId="{B0068519-625F-4106-B20B-61D028DD168C}">
      <dgm:prSet phldrT="[Text]"/>
      <dgm:spPr/>
      <dgm:t>
        <a:bodyPr/>
        <a:lstStyle/>
        <a:p>
          <a:r>
            <a:rPr lang="en-US" dirty="0"/>
            <a:t>Run </a:t>
          </a:r>
          <a:r>
            <a:rPr lang="en-US" dirty="0" err="1"/>
            <a:t>GridSearchCV</a:t>
          </a:r>
          <a:r>
            <a:rPr lang="en-US" dirty="0"/>
            <a:t> with model on training data</a:t>
          </a:r>
        </a:p>
      </dgm:t>
    </dgm:pt>
    <dgm:pt modelId="{57837C50-AC2D-4D1B-8D8E-6175771B645A}" type="parTrans" cxnId="{D51B62A9-8EE5-42C6-859F-8EBCCBA62D4F}">
      <dgm:prSet/>
      <dgm:spPr/>
      <dgm:t>
        <a:bodyPr/>
        <a:lstStyle/>
        <a:p>
          <a:endParaRPr lang="en-US"/>
        </a:p>
      </dgm:t>
    </dgm:pt>
    <dgm:pt modelId="{5507E237-F7DC-493D-83AC-14D763EC38FB}" type="sibTrans" cxnId="{D51B62A9-8EE5-42C6-859F-8EBCCBA62D4F}">
      <dgm:prSet/>
      <dgm:spPr/>
      <dgm:t>
        <a:bodyPr/>
        <a:lstStyle/>
        <a:p>
          <a:endParaRPr lang="en-US"/>
        </a:p>
      </dgm:t>
    </dgm:pt>
    <dgm:pt modelId="{366C8F9F-89F7-4DD0-AA5F-BF256B712671}">
      <dgm:prSet phldrT="[Text]"/>
      <dgm:spPr/>
      <dgm:t>
        <a:bodyPr/>
        <a:lstStyle/>
        <a:p>
          <a:r>
            <a:rPr lang="en-US" dirty="0"/>
            <a:t>Evaluate accuracy on testing data</a:t>
          </a:r>
        </a:p>
      </dgm:t>
    </dgm:pt>
    <dgm:pt modelId="{C31D8FB2-95AF-4CAF-B54F-5DBA5FBB871B}" type="parTrans" cxnId="{396B877F-DF9D-481A-9469-401124466C13}">
      <dgm:prSet/>
      <dgm:spPr/>
      <dgm:t>
        <a:bodyPr/>
        <a:lstStyle/>
        <a:p>
          <a:endParaRPr lang="en-US"/>
        </a:p>
      </dgm:t>
    </dgm:pt>
    <dgm:pt modelId="{0906A6A4-F762-455E-9EAE-E4A5DE63A376}" type="sibTrans" cxnId="{396B877F-DF9D-481A-9469-401124466C13}">
      <dgm:prSet/>
      <dgm:spPr/>
      <dgm:t>
        <a:bodyPr/>
        <a:lstStyle/>
        <a:p>
          <a:endParaRPr lang="en-US"/>
        </a:p>
      </dgm:t>
    </dgm:pt>
    <dgm:pt modelId="{23F11F4E-010E-49EB-9E83-DB1FD203F146}">
      <dgm:prSet phldrT="[Text]"/>
      <dgm:spPr/>
      <dgm:t>
        <a:bodyPr/>
        <a:lstStyle/>
        <a:p>
          <a:r>
            <a:rPr lang="en-US" dirty="0"/>
            <a:t>Plot confusion matrix</a:t>
          </a:r>
        </a:p>
      </dgm:t>
    </dgm:pt>
    <dgm:pt modelId="{867F6108-2EFC-4594-BF01-FD29EF93C2B8}" type="parTrans" cxnId="{574D5B37-E0D2-424B-B6ED-2A6DE6A3B2E3}">
      <dgm:prSet/>
      <dgm:spPr/>
      <dgm:t>
        <a:bodyPr/>
        <a:lstStyle/>
        <a:p>
          <a:endParaRPr lang="en-US"/>
        </a:p>
      </dgm:t>
    </dgm:pt>
    <dgm:pt modelId="{EC01FBF1-76E5-4C51-82A7-2A109E0F6039}" type="sibTrans" cxnId="{574D5B37-E0D2-424B-B6ED-2A6DE6A3B2E3}">
      <dgm:prSet/>
      <dgm:spPr/>
      <dgm:t>
        <a:bodyPr/>
        <a:lstStyle/>
        <a:p>
          <a:endParaRPr lang="en-US"/>
        </a:p>
      </dgm:t>
    </dgm:pt>
    <dgm:pt modelId="{FE3BB3C9-6185-4BA4-ADB0-9015F8A2EBCC}">
      <dgm:prSet phldrT="[Text]"/>
      <dgm:spPr/>
      <dgm:t>
        <a:bodyPr/>
        <a:lstStyle/>
        <a:p>
          <a:r>
            <a:rPr lang="en-US" dirty="0"/>
            <a:t>Repeat with other models</a:t>
          </a:r>
        </a:p>
      </dgm:t>
    </dgm:pt>
    <dgm:pt modelId="{C8C4E6B5-8AF9-45B9-9D9B-BA7BDC1CEB6C}" type="parTrans" cxnId="{522C82AC-39E6-4EE6-AE4A-A0F9F911692B}">
      <dgm:prSet/>
      <dgm:spPr/>
      <dgm:t>
        <a:bodyPr/>
        <a:lstStyle/>
        <a:p>
          <a:endParaRPr lang="en-US"/>
        </a:p>
      </dgm:t>
    </dgm:pt>
    <dgm:pt modelId="{A7BA5AFD-5F79-49A4-9F70-D132343E1C4E}" type="sibTrans" cxnId="{522C82AC-39E6-4EE6-AE4A-A0F9F911692B}">
      <dgm:prSet/>
      <dgm:spPr/>
      <dgm:t>
        <a:bodyPr/>
        <a:lstStyle/>
        <a:p>
          <a:endParaRPr lang="en-US"/>
        </a:p>
      </dgm:t>
    </dgm:pt>
    <dgm:pt modelId="{840C59B3-BBFE-4E2B-8B70-23C25972D576}" type="pres">
      <dgm:prSet presAssocID="{342A8A91-D044-4748-A666-B4847D810AD7}" presName="Name0" presStyleCnt="0">
        <dgm:presLayoutVars>
          <dgm:dir/>
          <dgm:animLvl val="lvl"/>
          <dgm:resizeHandles val="exact"/>
        </dgm:presLayoutVars>
      </dgm:prSet>
      <dgm:spPr/>
    </dgm:pt>
    <dgm:pt modelId="{44448544-48B4-4CA9-A836-CC900DD4EF67}" type="pres">
      <dgm:prSet presAssocID="{FE3BB3C9-6185-4BA4-ADB0-9015F8A2EBCC}" presName="boxAndChildren" presStyleCnt="0"/>
      <dgm:spPr/>
    </dgm:pt>
    <dgm:pt modelId="{A0FD688F-CACE-4B00-82F5-A238E1F41CA3}" type="pres">
      <dgm:prSet presAssocID="{FE3BB3C9-6185-4BA4-ADB0-9015F8A2EBCC}" presName="parentTextBox" presStyleLbl="node1" presStyleIdx="0" presStyleCnt="6"/>
      <dgm:spPr/>
    </dgm:pt>
    <dgm:pt modelId="{58C85598-8196-49A6-87F3-59FDC867F417}" type="pres">
      <dgm:prSet presAssocID="{EC01FBF1-76E5-4C51-82A7-2A109E0F6039}" presName="sp" presStyleCnt="0"/>
      <dgm:spPr/>
    </dgm:pt>
    <dgm:pt modelId="{FA4BCA51-10D9-45CD-A0A4-A8D0597C39C3}" type="pres">
      <dgm:prSet presAssocID="{23F11F4E-010E-49EB-9E83-DB1FD203F146}" presName="arrowAndChildren" presStyleCnt="0"/>
      <dgm:spPr/>
    </dgm:pt>
    <dgm:pt modelId="{A6441775-726D-43AB-8524-8886728BEB59}" type="pres">
      <dgm:prSet presAssocID="{23F11F4E-010E-49EB-9E83-DB1FD203F146}" presName="parentTextArrow" presStyleLbl="node1" presStyleIdx="1" presStyleCnt="6"/>
      <dgm:spPr/>
    </dgm:pt>
    <dgm:pt modelId="{CA3040C0-822C-4A0C-AE61-FD8303BE1F6E}" type="pres">
      <dgm:prSet presAssocID="{0906A6A4-F762-455E-9EAE-E4A5DE63A376}" presName="sp" presStyleCnt="0"/>
      <dgm:spPr/>
    </dgm:pt>
    <dgm:pt modelId="{DDDBBEF0-A41F-43E2-B5C8-A1C266F8F389}" type="pres">
      <dgm:prSet presAssocID="{366C8F9F-89F7-4DD0-AA5F-BF256B712671}" presName="arrowAndChildren" presStyleCnt="0"/>
      <dgm:spPr/>
    </dgm:pt>
    <dgm:pt modelId="{B92BE0C6-E383-4C8F-8D67-E37FCAC52294}" type="pres">
      <dgm:prSet presAssocID="{366C8F9F-89F7-4DD0-AA5F-BF256B712671}" presName="parentTextArrow" presStyleLbl="node1" presStyleIdx="2" presStyleCnt="6"/>
      <dgm:spPr/>
    </dgm:pt>
    <dgm:pt modelId="{5E213B0E-54CE-4CBC-BBA0-FDB216BB5A88}" type="pres">
      <dgm:prSet presAssocID="{5507E237-F7DC-493D-83AC-14D763EC38FB}" presName="sp" presStyleCnt="0"/>
      <dgm:spPr/>
    </dgm:pt>
    <dgm:pt modelId="{5AB4EFE7-2C00-4791-B814-8ADCC452689C}" type="pres">
      <dgm:prSet presAssocID="{B0068519-625F-4106-B20B-61D028DD168C}" presName="arrowAndChildren" presStyleCnt="0"/>
      <dgm:spPr/>
    </dgm:pt>
    <dgm:pt modelId="{722C3090-CD02-415C-B6B1-B3D926A0F0B1}" type="pres">
      <dgm:prSet presAssocID="{B0068519-625F-4106-B20B-61D028DD168C}" presName="parentTextArrow" presStyleLbl="node1" presStyleIdx="3" presStyleCnt="6"/>
      <dgm:spPr/>
    </dgm:pt>
    <dgm:pt modelId="{4CF7E008-37E0-454D-B2E8-327EF55B9EAC}" type="pres">
      <dgm:prSet presAssocID="{A02EA63C-D554-486E-AD40-D8F14E7FAE9C}" presName="sp" presStyleCnt="0"/>
      <dgm:spPr/>
    </dgm:pt>
    <dgm:pt modelId="{08FCE918-05D8-4DFC-B092-10BD99896C56}" type="pres">
      <dgm:prSet presAssocID="{424153D0-7A57-4602-8A34-DD9B2B8BA97A}" presName="arrowAndChildren" presStyleCnt="0"/>
      <dgm:spPr/>
    </dgm:pt>
    <dgm:pt modelId="{802C7A29-FC34-410E-98D5-60CABEDC62B6}" type="pres">
      <dgm:prSet presAssocID="{424153D0-7A57-4602-8A34-DD9B2B8BA97A}" presName="parentTextArrow" presStyleLbl="node1" presStyleIdx="4" presStyleCnt="6"/>
      <dgm:spPr/>
    </dgm:pt>
    <dgm:pt modelId="{3ED9D68F-07F7-4FC8-A317-07B71D5E2352}" type="pres">
      <dgm:prSet presAssocID="{BF800BAB-C02D-4173-AA97-D1E810C6A461}" presName="sp" presStyleCnt="0"/>
      <dgm:spPr/>
    </dgm:pt>
    <dgm:pt modelId="{63E918FD-36AA-4DEA-A9B5-312A10454F59}" type="pres">
      <dgm:prSet presAssocID="{9DC7C3F0-E9BB-4439-9A9F-6E548C14052C}" presName="arrowAndChildren" presStyleCnt="0"/>
      <dgm:spPr/>
    </dgm:pt>
    <dgm:pt modelId="{393E714F-F6FE-4C67-8092-BA81332FA461}" type="pres">
      <dgm:prSet presAssocID="{9DC7C3F0-E9BB-4439-9A9F-6E548C14052C}" presName="parentTextArrow" presStyleLbl="node1" presStyleIdx="5" presStyleCnt="6"/>
      <dgm:spPr/>
    </dgm:pt>
  </dgm:ptLst>
  <dgm:cxnLst>
    <dgm:cxn modelId="{C0637405-9BC3-4E54-B316-E8FD1D0B8C57}" type="presOf" srcId="{424153D0-7A57-4602-8A34-DD9B2B8BA97A}" destId="{802C7A29-FC34-410E-98D5-60CABEDC62B6}" srcOrd="0" destOrd="0" presId="urn:microsoft.com/office/officeart/2005/8/layout/process4"/>
    <dgm:cxn modelId="{B3CBAB08-4E02-4765-AD8F-0F0C510132B5}" srcId="{342A8A91-D044-4748-A666-B4847D810AD7}" destId="{9DC7C3F0-E9BB-4439-9A9F-6E548C14052C}" srcOrd="0" destOrd="0" parTransId="{6D82F6AE-1361-49A5-8220-DCFBA4E0FB37}" sibTransId="{BF800BAB-C02D-4173-AA97-D1E810C6A461}"/>
    <dgm:cxn modelId="{71165E2C-11C7-41FF-9983-DFE24792D6F2}" type="presOf" srcId="{B0068519-625F-4106-B20B-61D028DD168C}" destId="{722C3090-CD02-415C-B6B1-B3D926A0F0B1}" srcOrd="0" destOrd="0" presId="urn:microsoft.com/office/officeart/2005/8/layout/process4"/>
    <dgm:cxn modelId="{574D5B37-E0D2-424B-B6ED-2A6DE6A3B2E3}" srcId="{342A8A91-D044-4748-A666-B4847D810AD7}" destId="{23F11F4E-010E-49EB-9E83-DB1FD203F146}" srcOrd="4" destOrd="0" parTransId="{867F6108-2EFC-4594-BF01-FD29EF93C2B8}" sibTransId="{EC01FBF1-76E5-4C51-82A7-2A109E0F6039}"/>
    <dgm:cxn modelId="{90C69740-7ECE-4053-AF66-19D46F82D0AC}" type="presOf" srcId="{366C8F9F-89F7-4DD0-AA5F-BF256B712671}" destId="{B92BE0C6-E383-4C8F-8D67-E37FCAC52294}" srcOrd="0" destOrd="0" presId="urn:microsoft.com/office/officeart/2005/8/layout/process4"/>
    <dgm:cxn modelId="{DB8ED465-5C60-4D42-9615-6B745100DCEE}" type="presOf" srcId="{9DC7C3F0-E9BB-4439-9A9F-6E548C14052C}" destId="{393E714F-F6FE-4C67-8092-BA81332FA461}" srcOrd="0" destOrd="0" presId="urn:microsoft.com/office/officeart/2005/8/layout/process4"/>
    <dgm:cxn modelId="{396B877F-DF9D-481A-9469-401124466C13}" srcId="{342A8A91-D044-4748-A666-B4847D810AD7}" destId="{366C8F9F-89F7-4DD0-AA5F-BF256B712671}" srcOrd="3" destOrd="0" parTransId="{C31D8FB2-95AF-4CAF-B54F-5DBA5FBB871B}" sibTransId="{0906A6A4-F762-455E-9EAE-E4A5DE63A376}"/>
    <dgm:cxn modelId="{20DAE893-0F88-47C8-8226-DF847E7106CC}" type="presOf" srcId="{23F11F4E-010E-49EB-9E83-DB1FD203F146}" destId="{A6441775-726D-43AB-8524-8886728BEB59}" srcOrd="0" destOrd="0" presId="urn:microsoft.com/office/officeart/2005/8/layout/process4"/>
    <dgm:cxn modelId="{D51B62A9-8EE5-42C6-859F-8EBCCBA62D4F}" srcId="{342A8A91-D044-4748-A666-B4847D810AD7}" destId="{B0068519-625F-4106-B20B-61D028DD168C}" srcOrd="2" destOrd="0" parTransId="{57837C50-AC2D-4D1B-8D8E-6175771B645A}" sibTransId="{5507E237-F7DC-493D-83AC-14D763EC38FB}"/>
    <dgm:cxn modelId="{522C82AC-39E6-4EE6-AE4A-A0F9F911692B}" srcId="{342A8A91-D044-4748-A666-B4847D810AD7}" destId="{FE3BB3C9-6185-4BA4-ADB0-9015F8A2EBCC}" srcOrd="5" destOrd="0" parTransId="{C8C4E6B5-8AF9-45B9-9D9B-BA7BDC1CEB6C}" sibTransId="{A7BA5AFD-5F79-49A4-9F70-D132343E1C4E}"/>
    <dgm:cxn modelId="{914ECEC3-FBA7-4BE0-8D3E-928DC5A9DCBA}" type="presOf" srcId="{342A8A91-D044-4748-A666-B4847D810AD7}" destId="{840C59B3-BBFE-4E2B-8B70-23C25972D576}" srcOrd="0" destOrd="0" presId="urn:microsoft.com/office/officeart/2005/8/layout/process4"/>
    <dgm:cxn modelId="{E85011ED-DF8A-41B1-9E84-E41DB93E44F5}" srcId="{342A8A91-D044-4748-A666-B4847D810AD7}" destId="{424153D0-7A57-4602-8A34-DD9B2B8BA97A}" srcOrd="1" destOrd="0" parTransId="{B1953B01-6F55-467A-8624-CDBFBBEE5D14}" sibTransId="{A02EA63C-D554-486E-AD40-D8F14E7FAE9C}"/>
    <dgm:cxn modelId="{539F22F9-EB58-468E-9179-1902670D0DD8}" type="presOf" srcId="{FE3BB3C9-6185-4BA4-ADB0-9015F8A2EBCC}" destId="{A0FD688F-CACE-4B00-82F5-A238E1F41CA3}" srcOrd="0" destOrd="0" presId="urn:microsoft.com/office/officeart/2005/8/layout/process4"/>
    <dgm:cxn modelId="{4E06DDED-4A07-4EDF-BA6C-1918F0F47425}" type="presParOf" srcId="{840C59B3-BBFE-4E2B-8B70-23C25972D576}" destId="{44448544-48B4-4CA9-A836-CC900DD4EF67}" srcOrd="0" destOrd="0" presId="urn:microsoft.com/office/officeart/2005/8/layout/process4"/>
    <dgm:cxn modelId="{B2C69A53-16AF-4089-9A98-80C4A0F4EAEE}" type="presParOf" srcId="{44448544-48B4-4CA9-A836-CC900DD4EF67}" destId="{A0FD688F-CACE-4B00-82F5-A238E1F41CA3}" srcOrd="0" destOrd="0" presId="urn:microsoft.com/office/officeart/2005/8/layout/process4"/>
    <dgm:cxn modelId="{10743770-FEAF-4E3D-8373-A1A67C43EC0B}" type="presParOf" srcId="{840C59B3-BBFE-4E2B-8B70-23C25972D576}" destId="{58C85598-8196-49A6-87F3-59FDC867F417}" srcOrd="1" destOrd="0" presId="urn:microsoft.com/office/officeart/2005/8/layout/process4"/>
    <dgm:cxn modelId="{DAAB13E7-90D9-4BEB-B506-23A0E683784F}" type="presParOf" srcId="{840C59B3-BBFE-4E2B-8B70-23C25972D576}" destId="{FA4BCA51-10D9-45CD-A0A4-A8D0597C39C3}" srcOrd="2" destOrd="0" presId="urn:microsoft.com/office/officeart/2005/8/layout/process4"/>
    <dgm:cxn modelId="{8484C70A-C924-46EF-A478-639063DDCEAC}" type="presParOf" srcId="{FA4BCA51-10D9-45CD-A0A4-A8D0597C39C3}" destId="{A6441775-726D-43AB-8524-8886728BEB59}" srcOrd="0" destOrd="0" presId="urn:microsoft.com/office/officeart/2005/8/layout/process4"/>
    <dgm:cxn modelId="{4F2800DE-91AC-4066-8015-54CEDAE2C9F8}" type="presParOf" srcId="{840C59B3-BBFE-4E2B-8B70-23C25972D576}" destId="{CA3040C0-822C-4A0C-AE61-FD8303BE1F6E}" srcOrd="3" destOrd="0" presId="urn:microsoft.com/office/officeart/2005/8/layout/process4"/>
    <dgm:cxn modelId="{63BDDAE2-0076-43C2-9AE1-504A20760F70}" type="presParOf" srcId="{840C59B3-BBFE-4E2B-8B70-23C25972D576}" destId="{DDDBBEF0-A41F-43E2-B5C8-A1C266F8F389}" srcOrd="4" destOrd="0" presId="urn:microsoft.com/office/officeart/2005/8/layout/process4"/>
    <dgm:cxn modelId="{F79EAE02-2E50-4607-BEC6-51F3D291B6B8}" type="presParOf" srcId="{DDDBBEF0-A41F-43E2-B5C8-A1C266F8F389}" destId="{B92BE0C6-E383-4C8F-8D67-E37FCAC52294}" srcOrd="0" destOrd="0" presId="urn:microsoft.com/office/officeart/2005/8/layout/process4"/>
    <dgm:cxn modelId="{6E22F4C7-AC79-4F74-9177-245D76DACB0E}" type="presParOf" srcId="{840C59B3-BBFE-4E2B-8B70-23C25972D576}" destId="{5E213B0E-54CE-4CBC-BBA0-FDB216BB5A88}" srcOrd="5" destOrd="0" presId="urn:microsoft.com/office/officeart/2005/8/layout/process4"/>
    <dgm:cxn modelId="{84878145-BA01-4CFD-B71C-C28A9B232338}" type="presParOf" srcId="{840C59B3-BBFE-4E2B-8B70-23C25972D576}" destId="{5AB4EFE7-2C00-4791-B814-8ADCC452689C}" srcOrd="6" destOrd="0" presId="urn:microsoft.com/office/officeart/2005/8/layout/process4"/>
    <dgm:cxn modelId="{E5431807-7649-4FC6-A904-9C6423765330}" type="presParOf" srcId="{5AB4EFE7-2C00-4791-B814-8ADCC452689C}" destId="{722C3090-CD02-415C-B6B1-B3D926A0F0B1}" srcOrd="0" destOrd="0" presId="urn:microsoft.com/office/officeart/2005/8/layout/process4"/>
    <dgm:cxn modelId="{EC26C0CF-B9BE-4228-A562-6FD042D32E8D}" type="presParOf" srcId="{840C59B3-BBFE-4E2B-8B70-23C25972D576}" destId="{4CF7E008-37E0-454D-B2E8-327EF55B9EAC}" srcOrd="7" destOrd="0" presId="urn:microsoft.com/office/officeart/2005/8/layout/process4"/>
    <dgm:cxn modelId="{26A8B07E-8FE6-4D6A-9560-A5FDAD96E8CD}" type="presParOf" srcId="{840C59B3-BBFE-4E2B-8B70-23C25972D576}" destId="{08FCE918-05D8-4DFC-B092-10BD99896C56}" srcOrd="8" destOrd="0" presId="urn:microsoft.com/office/officeart/2005/8/layout/process4"/>
    <dgm:cxn modelId="{C052EFF5-F965-40C9-A1CF-9DC0E45A8263}" type="presParOf" srcId="{08FCE918-05D8-4DFC-B092-10BD99896C56}" destId="{802C7A29-FC34-410E-98D5-60CABEDC62B6}" srcOrd="0" destOrd="0" presId="urn:microsoft.com/office/officeart/2005/8/layout/process4"/>
    <dgm:cxn modelId="{14C2A6E5-4F4E-45F4-AE1F-8638F79EF3F7}" type="presParOf" srcId="{840C59B3-BBFE-4E2B-8B70-23C25972D576}" destId="{3ED9D68F-07F7-4FC8-A317-07B71D5E2352}" srcOrd="9" destOrd="0" presId="urn:microsoft.com/office/officeart/2005/8/layout/process4"/>
    <dgm:cxn modelId="{9F83F9FC-B773-4138-9DC4-6D02BA6B487E}" type="presParOf" srcId="{840C59B3-BBFE-4E2B-8B70-23C25972D576}" destId="{63E918FD-36AA-4DEA-A9B5-312A10454F59}" srcOrd="10" destOrd="0" presId="urn:microsoft.com/office/officeart/2005/8/layout/process4"/>
    <dgm:cxn modelId="{F28D8407-BA5E-433D-9FCD-EFED16366BEF}" type="presParOf" srcId="{63E918FD-36AA-4DEA-A9B5-312A10454F59}" destId="{393E714F-F6FE-4C67-8092-BA81332FA4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FF405-8ADB-44B8-AE7C-D139887CE2CC}">
      <dsp:nvSpPr>
        <dsp:cNvPr id="0" name=""/>
        <dsp:cNvSpPr/>
      </dsp:nvSpPr>
      <dsp:spPr>
        <a:xfrm>
          <a:off x="4129" y="984345"/>
          <a:ext cx="1234405" cy="740643"/>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SpaceX API</a:t>
          </a:r>
        </a:p>
      </dsp:txBody>
      <dsp:txXfrm>
        <a:off x="25822" y="1006038"/>
        <a:ext cx="1191019" cy="697257"/>
      </dsp:txXfrm>
    </dsp:sp>
    <dsp:sp modelId="{7C212213-C40B-4AA9-BFC1-464F08440CF9}">
      <dsp:nvSpPr>
        <dsp:cNvPr id="0" name=""/>
        <dsp:cNvSpPr/>
      </dsp:nvSpPr>
      <dsp:spPr>
        <a:xfrm>
          <a:off x="1361976" y="1201600"/>
          <a:ext cx="261693" cy="30613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61976" y="1262826"/>
        <a:ext cx="183185" cy="183680"/>
      </dsp:txXfrm>
    </dsp:sp>
    <dsp:sp modelId="{2E486300-EE0F-4926-8365-D83A7911958D}">
      <dsp:nvSpPr>
        <dsp:cNvPr id="0" name=""/>
        <dsp:cNvSpPr/>
      </dsp:nvSpPr>
      <dsp:spPr>
        <a:xfrm>
          <a:off x="1732297" y="984345"/>
          <a:ext cx="1234405" cy="740643"/>
        </a:xfrm>
        <a:prstGeom prst="roundRect">
          <a:avLst>
            <a:gd name="adj" fmla="val 10000"/>
          </a:avLst>
        </a:prstGeom>
        <a:solidFill>
          <a:schemeClr val="accent4">
            <a:hueOff val="1371777"/>
            <a:satOff val="49600"/>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GET request</a:t>
          </a:r>
        </a:p>
      </dsp:txBody>
      <dsp:txXfrm>
        <a:off x="1753990" y="1006038"/>
        <a:ext cx="1191019" cy="697257"/>
      </dsp:txXfrm>
    </dsp:sp>
    <dsp:sp modelId="{D72FAFDE-5818-4724-8291-EA07E8CC2EDD}">
      <dsp:nvSpPr>
        <dsp:cNvPr id="0" name=""/>
        <dsp:cNvSpPr/>
      </dsp:nvSpPr>
      <dsp:spPr>
        <a:xfrm>
          <a:off x="3090143" y="1201600"/>
          <a:ext cx="261693" cy="306132"/>
        </a:xfrm>
        <a:prstGeom prst="rightArrow">
          <a:avLst>
            <a:gd name="adj1" fmla="val 60000"/>
            <a:gd name="adj2" fmla="val 50000"/>
          </a:avLst>
        </a:prstGeom>
        <a:solidFill>
          <a:schemeClr val="accent4">
            <a:hueOff val="2743554"/>
            <a:satOff val="99200"/>
            <a:lumOff val="-3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90143" y="1262826"/>
        <a:ext cx="183185" cy="183680"/>
      </dsp:txXfrm>
    </dsp:sp>
    <dsp:sp modelId="{082B9763-6C09-4AA9-A1AF-C603BDE1CC0B}">
      <dsp:nvSpPr>
        <dsp:cNvPr id="0" name=""/>
        <dsp:cNvSpPr/>
      </dsp:nvSpPr>
      <dsp:spPr>
        <a:xfrm>
          <a:off x="3460465" y="984345"/>
          <a:ext cx="1234405" cy="740643"/>
        </a:xfrm>
        <a:prstGeom prst="roundRect">
          <a:avLst>
            <a:gd name="adj" fmla="val 10000"/>
          </a:avLst>
        </a:prstGeom>
        <a:solidFill>
          <a:schemeClr val="accent4">
            <a:hueOff val="2743554"/>
            <a:satOff val="99200"/>
            <a:lumOff val="-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Normalize </a:t>
          </a:r>
          <a:r>
            <a:rPr lang="en-US" sz="1900" kern="1200" dirty="0" err="1"/>
            <a:t>json</a:t>
          </a:r>
          <a:endParaRPr lang="en-US" sz="1900" kern="1200" dirty="0"/>
        </a:p>
      </dsp:txBody>
      <dsp:txXfrm>
        <a:off x="3482158" y="1006038"/>
        <a:ext cx="1191019" cy="69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8F5BF-1FF0-4C81-BA81-98CBB746D337}">
      <dsp:nvSpPr>
        <dsp:cNvPr id="0" name=""/>
        <dsp:cNvSpPr/>
      </dsp:nvSpPr>
      <dsp:spPr>
        <a:xfrm>
          <a:off x="4151" y="596823"/>
          <a:ext cx="1240985" cy="158225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SpaceX API</a:t>
          </a:r>
        </a:p>
      </dsp:txBody>
      <dsp:txXfrm>
        <a:off x="40498" y="633170"/>
        <a:ext cx="1168291" cy="1509562"/>
      </dsp:txXfrm>
    </dsp:sp>
    <dsp:sp modelId="{DEA88809-1400-4293-94EB-3373339368E4}">
      <dsp:nvSpPr>
        <dsp:cNvPr id="0" name=""/>
        <dsp:cNvSpPr/>
      </dsp:nvSpPr>
      <dsp:spPr>
        <a:xfrm>
          <a:off x="1369236" y="1234069"/>
          <a:ext cx="263088" cy="3077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69236" y="1295622"/>
        <a:ext cx="184162" cy="184658"/>
      </dsp:txXfrm>
    </dsp:sp>
    <dsp:sp modelId="{CD22C593-706E-438C-9751-4989716EEF05}">
      <dsp:nvSpPr>
        <dsp:cNvPr id="0" name=""/>
        <dsp:cNvSpPr/>
      </dsp:nvSpPr>
      <dsp:spPr>
        <a:xfrm>
          <a:off x="1741532" y="596823"/>
          <a:ext cx="1240985" cy="1582256"/>
        </a:xfrm>
        <a:prstGeom prst="roundRect">
          <a:avLst>
            <a:gd name="adj" fmla="val 10000"/>
          </a:avLst>
        </a:prstGeom>
        <a:solidFill>
          <a:schemeClr val="accent5">
            <a:hueOff val="-941356"/>
            <a:satOff val="-12503"/>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GET request for useful features based on ID tags</a:t>
          </a:r>
        </a:p>
      </dsp:txBody>
      <dsp:txXfrm>
        <a:off x="1777879" y="633170"/>
        <a:ext cx="1168291" cy="1509562"/>
      </dsp:txXfrm>
    </dsp:sp>
    <dsp:sp modelId="{59EE34CF-4790-446E-9B41-07D6F2C2841F}">
      <dsp:nvSpPr>
        <dsp:cNvPr id="0" name=""/>
        <dsp:cNvSpPr/>
      </dsp:nvSpPr>
      <dsp:spPr>
        <a:xfrm>
          <a:off x="3106616" y="1234069"/>
          <a:ext cx="263088" cy="307764"/>
        </a:xfrm>
        <a:prstGeom prst="rightArrow">
          <a:avLst>
            <a:gd name="adj1" fmla="val 60000"/>
            <a:gd name="adj2" fmla="val 50000"/>
          </a:avLst>
        </a:prstGeom>
        <a:solidFill>
          <a:schemeClr val="accent5">
            <a:hueOff val="-1882712"/>
            <a:satOff val="-25007"/>
            <a:lumOff val="3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06616" y="1295622"/>
        <a:ext cx="184162" cy="184658"/>
      </dsp:txXfrm>
    </dsp:sp>
    <dsp:sp modelId="{E8B971D5-A49F-490B-9844-F79D98E01211}">
      <dsp:nvSpPr>
        <dsp:cNvPr id="0" name=""/>
        <dsp:cNvSpPr/>
      </dsp:nvSpPr>
      <dsp:spPr>
        <a:xfrm>
          <a:off x="3478912" y="596823"/>
          <a:ext cx="1240985" cy="1582256"/>
        </a:xfrm>
        <a:prstGeom prst="roundRect">
          <a:avLst>
            <a:gd name="adj" fmla="val 10000"/>
          </a:avLst>
        </a:prstGeom>
        <a:solidFill>
          <a:schemeClr val="accent5">
            <a:hueOff val="-1882712"/>
            <a:satOff val="-25007"/>
            <a:lumOff val="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Data on rocket, payloads, launchpad, and cores</a:t>
          </a:r>
          <a:endParaRPr lang="en-US" sz="1800" kern="1200" dirty="0"/>
        </a:p>
      </dsp:txBody>
      <dsp:txXfrm>
        <a:off x="3515259" y="633170"/>
        <a:ext cx="1168291" cy="1509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79CBE-7EC8-48F8-87C5-9D7D09D9394B}">
      <dsp:nvSpPr>
        <dsp:cNvPr id="0" name=""/>
        <dsp:cNvSpPr/>
      </dsp:nvSpPr>
      <dsp:spPr>
        <a:xfrm>
          <a:off x="0" y="2775021"/>
          <a:ext cx="4699001" cy="60710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Extract relevant launch tables and associated data</a:t>
          </a:r>
        </a:p>
      </dsp:txBody>
      <dsp:txXfrm>
        <a:off x="0" y="2775021"/>
        <a:ext cx="4699001" cy="607106"/>
      </dsp:txXfrm>
    </dsp:sp>
    <dsp:sp modelId="{722C3090-CD02-415C-B6B1-B3D926A0F0B1}">
      <dsp:nvSpPr>
        <dsp:cNvPr id="0" name=""/>
        <dsp:cNvSpPr/>
      </dsp:nvSpPr>
      <dsp:spPr>
        <a:xfrm rot="10800000">
          <a:off x="0" y="1850397"/>
          <a:ext cx="4699001" cy="933730"/>
        </a:xfrm>
        <a:prstGeom prst="upArrowCallout">
          <a:avLst/>
        </a:prstGeom>
        <a:solidFill>
          <a:schemeClr val="accent5">
            <a:hueOff val="-627571"/>
            <a:satOff val="-8336"/>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err="1"/>
            <a:t>BeautifulSoup</a:t>
          </a:r>
          <a:endParaRPr lang="en-US" sz="1700" kern="1200" dirty="0"/>
        </a:p>
      </dsp:txBody>
      <dsp:txXfrm rot="10800000">
        <a:off x="0" y="1850397"/>
        <a:ext cx="4699001" cy="606710"/>
      </dsp:txXfrm>
    </dsp:sp>
    <dsp:sp modelId="{802C7A29-FC34-410E-98D5-60CABEDC62B6}">
      <dsp:nvSpPr>
        <dsp:cNvPr id="0" name=""/>
        <dsp:cNvSpPr/>
      </dsp:nvSpPr>
      <dsp:spPr>
        <a:xfrm rot="10800000">
          <a:off x="0" y="925774"/>
          <a:ext cx="4699001" cy="933730"/>
        </a:xfrm>
        <a:prstGeom prst="upArrowCallout">
          <a:avLst/>
        </a:prstGeom>
        <a:solidFill>
          <a:schemeClr val="accent5">
            <a:hueOff val="-1255141"/>
            <a:satOff val="-16671"/>
            <a:lumOff val="26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HTML GET request</a:t>
          </a:r>
        </a:p>
      </dsp:txBody>
      <dsp:txXfrm rot="10800000">
        <a:off x="0" y="925774"/>
        <a:ext cx="4699001" cy="606710"/>
      </dsp:txXfrm>
    </dsp:sp>
    <dsp:sp modelId="{393E714F-F6FE-4C67-8092-BA81332FA461}">
      <dsp:nvSpPr>
        <dsp:cNvPr id="0" name=""/>
        <dsp:cNvSpPr/>
      </dsp:nvSpPr>
      <dsp:spPr>
        <a:xfrm rot="10800000">
          <a:off x="0" y="1150"/>
          <a:ext cx="4699001" cy="933730"/>
        </a:xfrm>
        <a:prstGeom prst="upArrowCallout">
          <a:avLst/>
        </a:prstGeom>
        <a:solidFill>
          <a:schemeClr val="accent5">
            <a:hueOff val="-1882712"/>
            <a:satOff val="-25007"/>
            <a:lumOff val="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Wikipedia page</a:t>
          </a:r>
        </a:p>
      </dsp:txBody>
      <dsp:txXfrm rot="10800000">
        <a:off x="0" y="1150"/>
        <a:ext cx="4699001" cy="606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8ADDF-BC8E-4238-B9C1-9B35ECB560EA}">
      <dsp:nvSpPr>
        <dsp:cNvPr id="0" name=""/>
        <dsp:cNvSpPr/>
      </dsp:nvSpPr>
      <dsp:spPr>
        <a:xfrm>
          <a:off x="2239124" y="387"/>
          <a:ext cx="1627911" cy="10852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Landing</a:t>
          </a:r>
          <a:r>
            <a:rPr lang="en-US" sz="2400" kern="1200" dirty="0"/>
            <a:t> </a:t>
          </a:r>
          <a:r>
            <a:rPr lang="en-US" sz="2000" kern="1200" dirty="0"/>
            <a:t>Outcomes</a:t>
          </a:r>
          <a:endParaRPr lang="en-US" sz="2400" kern="1200" dirty="0"/>
        </a:p>
      </dsp:txBody>
      <dsp:txXfrm>
        <a:off x="2270911" y="32174"/>
        <a:ext cx="1564337" cy="1021700"/>
      </dsp:txXfrm>
    </dsp:sp>
    <dsp:sp modelId="{88A2ECC6-7D05-43B7-9DB0-CE35C1F02E96}">
      <dsp:nvSpPr>
        <dsp:cNvPr id="0" name=""/>
        <dsp:cNvSpPr/>
      </dsp:nvSpPr>
      <dsp:spPr>
        <a:xfrm>
          <a:off x="1994937" y="1085661"/>
          <a:ext cx="1058142" cy="434109"/>
        </a:xfrm>
        <a:custGeom>
          <a:avLst/>
          <a:gdLst/>
          <a:ahLst/>
          <a:cxnLst/>
          <a:rect l="0" t="0" r="0" b="0"/>
          <a:pathLst>
            <a:path>
              <a:moveTo>
                <a:pt x="1058142" y="0"/>
              </a:moveTo>
              <a:lnTo>
                <a:pt x="1058142" y="217054"/>
              </a:lnTo>
              <a:lnTo>
                <a:pt x="0" y="217054"/>
              </a:lnTo>
              <a:lnTo>
                <a:pt x="0" y="434109"/>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373B7-C570-4681-80BB-9F99D0698BC0}">
      <dsp:nvSpPr>
        <dsp:cNvPr id="0" name=""/>
        <dsp:cNvSpPr/>
      </dsp:nvSpPr>
      <dsp:spPr>
        <a:xfrm>
          <a:off x="1180981" y="1519771"/>
          <a:ext cx="1627911" cy="179269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True ASDS</a:t>
          </a:r>
        </a:p>
        <a:p>
          <a:pPr marL="0" lvl="0" indent="0" algn="ctr" defTabSz="800100">
            <a:lnSpc>
              <a:spcPct val="90000"/>
            </a:lnSpc>
            <a:spcBef>
              <a:spcPct val="0"/>
            </a:spcBef>
            <a:spcAft>
              <a:spcPct val="35000"/>
            </a:spcAft>
            <a:buNone/>
          </a:pPr>
          <a:r>
            <a:rPr lang="en-US" sz="1800" kern="1200" dirty="0"/>
            <a:t>True RTLS</a:t>
          </a:r>
        </a:p>
        <a:p>
          <a:pPr marL="0" lvl="0" indent="0" algn="ctr" defTabSz="800100">
            <a:lnSpc>
              <a:spcPct val="90000"/>
            </a:lnSpc>
            <a:spcBef>
              <a:spcPct val="0"/>
            </a:spcBef>
            <a:spcAft>
              <a:spcPct val="35000"/>
            </a:spcAft>
            <a:buNone/>
          </a:pPr>
          <a:r>
            <a:rPr lang="en-US" sz="1800" kern="1200" dirty="0"/>
            <a:t>True Ocean</a:t>
          </a:r>
        </a:p>
      </dsp:txBody>
      <dsp:txXfrm>
        <a:off x="1228661" y="1567451"/>
        <a:ext cx="1532551" cy="1697339"/>
      </dsp:txXfrm>
    </dsp:sp>
    <dsp:sp modelId="{068EEFC0-7098-42CA-9E9F-0754D5CE3C44}">
      <dsp:nvSpPr>
        <dsp:cNvPr id="0" name=""/>
        <dsp:cNvSpPr/>
      </dsp:nvSpPr>
      <dsp:spPr>
        <a:xfrm>
          <a:off x="1949217" y="3312471"/>
          <a:ext cx="91440" cy="434109"/>
        </a:xfrm>
        <a:custGeom>
          <a:avLst/>
          <a:gdLst/>
          <a:ahLst/>
          <a:cxnLst/>
          <a:rect l="0" t="0" r="0" b="0"/>
          <a:pathLst>
            <a:path>
              <a:moveTo>
                <a:pt x="45720" y="0"/>
              </a:moveTo>
              <a:lnTo>
                <a:pt x="45720" y="434109"/>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0F5E1E-108E-470F-898D-BC110AFC2625}">
      <dsp:nvSpPr>
        <dsp:cNvPr id="0" name=""/>
        <dsp:cNvSpPr/>
      </dsp:nvSpPr>
      <dsp:spPr>
        <a:xfrm>
          <a:off x="1180981" y="3746581"/>
          <a:ext cx="1627911" cy="108527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Successful</a:t>
          </a:r>
          <a:endParaRPr lang="en-US" sz="1300" kern="1200" dirty="0"/>
        </a:p>
      </dsp:txBody>
      <dsp:txXfrm>
        <a:off x="1212768" y="3778368"/>
        <a:ext cx="1564337" cy="1021700"/>
      </dsp:txXfrm>
    </dsp:sp>
    <dsp:sp modelId="{9ED92D67-849C-466D-8A90-DF6F5AA4D2F7}">
      <dsp:nvSpPr>
        <dsp:cNvPr id="0" name=""/>
        <dsp:cNvSpPr/>
      </dsp:nvSpPr>
      <dsp:spPr>
        <a:xfrm>
          <a:off x="3053079" y="1085661"/>
          <a:ext cx="1058142" cy="434109"/>
        </a:xfrm>
        <a:custGeom>
          <a:avLst/>
          <a:gdLst/>
          <a:ahLst/>
          <a:cxnLst/>
          <a:rect l="0" t="0" r="0" b="0"/>
          <a:pathLst>
            <a:path>
              <a:moveTo>
                <a:pt x="0" y="0"/>
              </a:moveTo>
              <a:lnTo>
                <a:pt x="0" y="217054"/>
              </a:lnTo>
              <a:lnTo>
                <a:pt x="1058142" y="217054"/>
              </a:lnTo>
              <a:lnTo>
                <a:pt x="1058142" y="434109"/>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99821-DBF5-497B-8269-09F480D90EE3}">
      <dsp:nvSpPr>
        <dsp:cNvPr id="0" name=""/>
        <dsp:cNvSpPr/>
      </dsp:nvSpPr>
      <dsp:spPr>
        <a:xfrm>
          <a:off x="3297266" y="1519771"/>
          <a:ext cx="1627911" cy="1795771"/>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None </a:t>
          </a:r>
          <a:r>
            <a:rPr lang="en-US" sz="1800" kern="1200" dirty="0" err="1"/>
            <a:t>None</a:t>
          </a:r>
          <a:endParaRPr lang="en-US" sz="1800" kern="1200" dirty="0"/>
        </a:p>
        <a:p>
          <a:pPr marL="0" lvl="0" indent="0" algn="ctr" defTabSz="800100">
            <a:lnSpc>
              <a:spcPct val="90000"/>
            </a:lnSpc>
            <a:spcBef>
              <a:spcPct val="0"/>
            </a:spcBef>
            <a:spcAft>
              <a:spcPct val="35000"/>
            </a:spcAft>
            <a:buNone/>
          </a:pPr>
          <a:r>
            <a:rPr lang="en-US" sz="1800" kern="1200" dirty="0"/>
            <a:t>False RTLS</a:t>
          </a:r>
        </a:p>
        <a:p>
          <a:pPr marL="0" lvl="0" indent="0" algn="ctr" defTabSz="800100">
            <a:lnSpc>
              <a:spcPct val="90000"/>
            </a:lnSpc>
            <a:spcBef>
              <a:spcPct val="0"/>
            </a:spcBef>
            <a:spcAft>
              <a:spcPct val="35000"/>
            </a:spcAft>
            <a:buNone/>
          </a:pPr>
          <a:r>
            <a:rPr lang="en-US" sz="1800" kern="1200" dirty="0"/>
            <a:t>False ASDS</a:t>
          </a:r>
        </a:p>
        <a:p>
          <a:pPr marL="0" lvl="0" indent="0" algn="ctr" defTabSz="800100">
            <a:lnSpc>
              <a:spcPct val="90000"/>
            </a:lnSpc>
            <a:spcBef>
              <a:spcPct val="0"/>
            </a:spcBef>
            <a:spcAft>
              <a:spcPct val="35000"/>
            </a:spcAft>
            <a:buNone/>
          </a:pPr>
          <a:r>
            <a:rPr lang="en-US" sz="1800" kern="1200" dirty="0"/>
            <a:t>False Ocean</a:t>
          </a:r>
        </a:p>
        <a:p>
          <a:pPr marL="0" lvl="0" indent="0" algn="ctr" defTabSz="800100">
            <a:lnSpc>
              <a:spcPct val="90000"/>
            </a:lnSpc>
            <a:spcBef>
              <a:spcPct val="0"/>
            </a:spcBef>
            <a:spcAft>
              <a:spcPct val="35000"/>
            </a:spcAft>
            <a:buNone/>
          </a:pPr>
          <a:r>
            <a:rPr lang="en-US" sz="1800" kern="1200" dirty="0"/>
            <a:t>None ASDS</a:t>
          </a:r>
        </a:p>
      </dsp:txBody>
      <dsp:txXfrm>
        <a:off x="3344946" y="1567451"/>
        <a:ext cx="1532551" cy="1700411"/>
      </dsp:txXfrm>
    </dsp:sp>
    <dsp:sp modelId="{5BD635C6-2FBC-4521-AD79-46D598FE4008}">
      <dsp:nvSpPr>
        <dsp:cNvPr id="0" name=""/>
        <dsp:cNvSpPr/>
      </dsp:nvSpPr>
      <dsp:spPr>
        <a:xfrm>
          <a:off x="4065502" y="3315542"/>
          <a:ext cx="91440" cy="434109"/>
        </a:xfrm>
        <a:custGeom>
          <a:avLst/>
          <a:gdLst/>
          <a:ahLst/>
          <a:cxnLst/>
          <a:rect l="0" t="0" r="0" b="0"/>
          <a:pathLst>
            <a:path>
              <a:moveTo>
                <a:pt x="45720" y="0"/>
              </a:moveTo>
              <a:lnTo>
                <a:pt x="45720" y="434109"/>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1E139-909F-4DC7-8034-338338DA7E06}">
      <dsp:nvSpPr>
        <dsp:cNvPr id="0" name=""/>
        <dsp:cNvSpPr/>
      </dsp:nvSpPr>
      <dsp:spPr>
        <a:xfrm>
          <a:off x="3297266" y="3749652"/>
          <a:ext cx="1627911" cy="108527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Unsuccessful</a:t>
          </a:r>
          <a:endParaRPr lang="en-US" sz="1200" kern="1200" dirty="0"/>
        </a:p>
      </dsp:txBody>
      <dsp:txXfrm>
        <a:off x="3329053" y="3781439"/>
        <a:ext cx="1564337" cy="1021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D688F-CACE-4B00-82F5-A238E1F41CA3}">
      <dsp:nvSpPr>
        <dsp:cNvPr id="0" name=""/>
        <dsp:cNvSpPr/>
      </dsp:nvSpPr>
      <dsp:spPr>
        <a:xfrm>
          <a:off x="0" y="2989330"/>
          <a:ext cx="4535083" cy="39234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Repeat with other models</a:t>
          </a:r>
        </a:p>
      </dsp:txBody>
      <dsp:txXfrm>
        <a:off x="0" y="2989330"/>
        <a:ext cx="4535083" cy="392348"/>
      </dsp:txXfrm>
    </dsp:sp>
    <dsp:sp modelId="{A6441775-726D-43AB-8524-8886728BEB59}">
      <dsp:nvSpPr>
        <dsp:cNvPr id="0" name=""/>
        <dsp:cNvSpPr/>
      </dsp:nvSpPr>
      <dsp:spPr>
        <a:xfrm rot="10800000">
          <a:off x="0" y="2391784"/>
          <a:ext cx="4535083" cy="603431"/>
        </a:xfrm>
        <a:prstGeom prst="upArrowCallout">
          <a:avLst/>
        </a:prstGeom>
        <a:solidFill>
          <a:schemeClr val="accent2">
            <a:hueOff val="-377679"/>
            <a:satOff val="7027"/>
            <a:lumOff val="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Plot confusion matrix</a:t>
          </a:r>
        </a:p>
      </dsp:txBody>
      <dsp:txXfrm rot="10800000">
        <a:off x="0" y="2391784"/>
        <a:ext cx="4535083" cy="392091"/>
      </dsp:txXfrm>
    </dsp:sp>
    <dsp:sp modelId="{B92BE0C6-E383-4C8F-8D67-E37FCAC52294}">
      <dsp:nvSpPr>
        <dsp:cNvPr id="0" name=""/>
        <dsp:cNvSpPr/>
      </dsp:nvSpPr>
      <dsp:spPr>
        <a:xfrm rot="10800000">
          <a:off x="0" y="1794238"/>
          <a:ext cx="4535083" cy="603431"/>
        </a:xfrm>
        <a:prstGeom prst="upArrowCallout">
          <a:avLst/>
        </a:prstGeom>
        <a:solidFill>
          <a:schemeClr val="accent2">
            <a:hueOff val="-755358"/>
            <a:satOff val="14054"/>
            <a:lumOff val="1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Evaluate accuracy on testing data</a:t>
          </a:r>
        </a:p>
      </dsp:txBody>
      <dsp:txXfrm rot="10800000">
        <a:off x="0" y="1794238"/>
        <a:ext cx="4535083" cy="392091"/>
      </dsp:txXfrm>
    </dsp:sp>
    <dsp:sp modelId="{722C3090-CD02-415C-B6B1-B3D926A0F0B1}">
      <dsp:nvSpPr>
        <dsp:cNvPr id="0" name=""/>
        <dsp:cNvSpPr/>
      </dsp:nvSpPr>
      <dsp:spPr>
        <a:xfrm rot="10800000">
          <a:off x="0" y="1196692"/>
          <a:ext cx="4535083" cy="603431"/>
        </a:xfrm>
        <a:prstGeom prst="upArrowCallout">
          <a:avLst/>
        </a:prstGeom>
        <a:solidFill>
          <a:schemeClr val="accent2">
            <a:hueOff val="-1133037"/>
            <a:satOff val="21082"/>
            <a:lumOff val="28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Run </a:t>
          </a:r>
          <a:r>
            <a:rPr lang="en-US" sz="1400" kern="1200" dirty="0" err="1"/>
            <a:t>GridSearchCV</a:t>
          </a:r>
          <a:r>
            <a:rPr lang="en-US" sz="1400" kern="1200" dirty="0"/>
            <a:t> with model on training data</a:t>
          </a:r>
        </a:p>
      </dsp:txBody>
      <dsp:txXfrm rot="10800000">
        <a:off x="0" y="1196692"/>
        <a:ext cx="4535083" cy="392091"/>
      </dsp:txXfrm>
    </dsp:sp>
    <dsp:sp modelId="{802C7A29-FC34-410E-98D5-60CABEDC62B6}">
      <dsp:nvSpPr>
        <dsp:cNvPr id="0" name=""/>
        <dsp:cNvSpPr/>
      </dsp:nvSpPr>
      <dsp:spPr>
        <a:xfrm rot="10800000">
          <a:off x="0" y="599146"/>
          <a:ext cx="4535083" cy="603431"/>
        </a:xfrm>
        <a:prstGeom prst="upArrowCallout">
          <a:avLst/>
        </a:prstGeom>
        <a:solidFill>
          <a:schemeClr val="accent2">
            <a:hueOff val="-1510716"/>
            <a:satOff val="28109"/>
            <a:lumOff val="37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i="0" kern="1200" dirty="0" err="1"/>
            <a:t>train_test_split</a:t>
          </a:r>
          <a:endParaRPr lang="en-US" sz="1400" kern="1200" dirty="0"/>
        </a:p>
      </dsp:txBody>
      <dsp:txXfrm rot="10800000">
        <a:off x="0" y="599146"/>
        <a:ext cx="4535083" cy="392091"/>
      </dsp:txXfrm>
    </dsp:sp>
    <dsp:sp modelId="{393E714F-F6FE-4C67-8092-BA81332FA461}">
      <dsp:nvSpPr>
        <dsp:cNvPr id="0" name=""/>
        <dsp:cNvSpPr/>
      </dsp:nvSpPr>
      <dsp:spPr>
        <a:xfrm rot="10800000">
          <a:off x="0" y="1600"/>
          <a:ext cx="4535083" cy="603431"/>
        </a:xfrm>
        <a:prstGeom prst="upArrowCallout">
          <a:avLst/>
        </a:prstGeom>
        <a:solidFill>
          <a:schemeClr val="accent2">
            <a:hueOff val="-1888395"/>
            <a:satOff val="35136"/>
            <a:lumOff val="47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Standardize Data</a:t>
          </a:r>
        </a:p>
      </dsp:txBody>
      <dsp:txXfrm rot="10800000">
        <a:off x="0" y="1600"/>
        <a:ext cx="4535083" cy="3920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9/19/2024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65273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8200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82409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1628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10776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654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25205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16997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89855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93669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98293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4039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6434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42340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45966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32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3326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lvl1pPr algn="ctr">
              <a:defRPr>
                <a:solidFill>
                  <a:schemeClr val="bg1"/>
                </a:solidFill>
              </a:defRPr>
            </a:lvl1pPr>
          </a:lstStyle>
          <a:p>
            <a:r>
              <a:rPr lang="en-US">
                <a:latin typeface="Abadi" panose="020B0604020104020204" pitchFamily="34" charset="0"/>
              </a:rPr>
              <a:t>Hafizah Abdul Wahid © 2024</a:t>
            </a:r>
            <a:endParaRPr lang="en-US" dirty="0">
              <a:latin typeface="Abadi" panose="020B0604020104020204" pitchFamily="34" charset="0"/>
            </a:endParaRPr>
          </a:p>
        </p:txBody>
      </p:sp>
    </p:spTree>
    <p:extLst>
      <p:ext uri="{BB962C8B-B14F-4D97-AF65-F5344CB8AC3E}">
        <p14:creationId xmlns:p14="http://schemas.microsoft.com/office/powerpoint/2010/main" val="75805588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81690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54570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40557947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hafizah-aw/IBM-SpaceX-Capstone-Project/blob/b2d9673d65b63dfbd67c7fa4c39ba62b2b21c168/labs-jupyter-spacex-Data%20wrangling.ipynb" TargetMode="Externa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hafizah-aw/IBM-SpaceX-Capstone-Project/blob/b2d9673d65b63dfbd67c7fa4c39ba62b2b21c168/edadataviz.ipynb" TargetMode="Externa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hafizah-aw/IBM-SpaceX-Capstone-Project/blob/b2d9673d65b63dfbd67c7fa4c39ba62b2b21c168/jupyter-labs-eda-sql-coursera_sqllite.ipynb" TargetMode="Externa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hafizah-aw/IBM-SpaceX-Capstone-Project/blob/b2d9673d65b63dfbd67c7fa4c39ba62b2b21c168/lab_jupyter_launch_site_location%20(1).ipynb"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afizah-aw/IBM-SpaceX-Capstone-Project/blob/b2d9673d65b63dfbd67c7fa4c39ba62b2b21c168/spacex_dash_app.py"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github.com/hafizah-aw/IBM-SpaceX-Capstone-Project/blob/b2d9673d65b63dfbd67c7fa4c39ba62b2b21c168/SpaceX_Machine%20Learning%20Prediction_Part_5%20(4).ipynb" TargetMode="Externa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hyperlink" Target="https://github.com/hafizah-aw/IBM-SpaceX-Capstone-Project/blob/e713de2ba7bcb59417243ed92af6677baa6cdb87/jupyter-labs-spacex-data-collection-api.ipynb" TargetMode="External"/><Relationship Id="rId1" Type="http://schemas.openxmlformats.org/officeDocument/2006/relationships/slideLayout" Target="../slideLayouts/slideLayout3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hafizah-aw/IBM-SpaceX-Capstone-Project/blob/b2d9673d65b63dfbd67c7fa4c39ba62b2b21c168/jupyter-labs-webscraping.ipynb" TargetMode="Externa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rgbClr val="F2F4F8"/>
                </a:solidFill>
                <a:latin typeface="Abadi"/>
                <a:ea typeface="SF Pro" pitchFamily="2" charset="0"/>
                <a:cs typeface="SF Pro" pitchFamily="2" charset="0"/>
              </a:rPr>
              <a:t>Hafizah Abdul Wahid</a:t>
            </a:r>
          </a:p>
          <a:p>
            <a:r>
              <a:rPr lang="en-US" dirty="0">
                <a:solidFill>
                  <a:srgbClr val="F2F4F8"/>
                </a:solidFill>
                <a:latin typeface="Abadi" panose="020B0604020104020204" pitchFamily="34" charset="0"/>
                <a:ea typeface="SF Pro" pitchFamily="2" charset="0"/>
                <a:cs typeface="SF Pro" pitchFamily="2" charset="0"/>
              </a:rPr>
              <a:t>19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39300A25-D1BC-F762-C969-36AD939427F9}"/>
              </a:ext>
            </a:extLst>
          </p:cNvPr>
          <p:cNvSpPr txBox="1">
            <a:spLocks/>
          </p:cNvSpPr>
          <p:nvPr/>
        </p:nvSpPr>
        <p:spPr>
          <a:xfrm>
            <a:off x="922411" y="1792288"/>
            <a:ext cx="4606851" cy="46349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a:rPr>
              <a:t>The launch data was further processed to identify the types of landing outcomes. </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a:rPr>
              <a:t>These were further classified as “successful” or “unsuccessful”.</a:t>
            </a:r>
          </a:p>
          <a:p>
            <a:pPr marL="0" indent="0">
              <a:lnSpc>
                <a:spcPct val="100000"/>
              </a:lnSpc>
              <a:spcBef>
                <a:spcPts val="1400"/>
              </a:spcBef>
              <a:buFont typeface="Arial" panose="020B0604020202020204" pitchFamily="34" charset="0"/>
              <a:buNone/>
            </a:pPr>
            <a:endParaRPr lang="en-US" sz="20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https://github.com/hafizah-aw/IBM-SpaceX-Capstone-Project/blob/b2d9673d65b63dfbd67c7fa4c39ba62b2b21c168/labs-jupyter-spacex-Data%20wrangling.ipynb</a:t>
            </a:r>
            <a:r>
              <a:rPr lang="en-US" sz="1800" dirty="0">
                <a:solidFill>
                  <a:schemeClr val="accent3">
                    <a:lumMod val="25000"/>
                  </a:schemeClr>
                </a:solidFill>
                <a:latin typeface="Abadi" panose="020B0604020104020204" pitchFamily="34" charset="0"/>
              </a:rPr>
              <a:t> </a:t>
            </a:r>
          </a:p>
        </p:txBody>
      </p:sp>
      <p:sp>
        <p:nvSpPr>
          <p:cNvPr id="3" name="Content Placeholder 4">
            <a:extLst>
              <a:ext uri="{FF2B5EF4-FFF2-40B4-BE49-F238E27FC236}">
                <a16:creationId xmlns:a16="http://schemas.microsoft.com/office/drawing/2014/main" id="{180B5EAC-8B0B-3773-A538-7E3E38264AF8}"/>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9" name="Diagram 8">
            <a:extLst>
              <a:ext uri="{FF2B5EF4-FFF2-40B4-BE49-F238E27FC236}">
                <a16:creationId xmlns:a16="http://schemas.microsoft.com/office/drawing/2014/main" id="{782834F4-D6A9-754D-7EBE-8BE84B11F802}"/>
              </a:ext>
            </a:extLst>
          </p:cNvPr>
          <p:cNvGraphicFramePr/>
          <p:nvPr>
            <p:extLst>
              <p:ext uri="{D42A27DB-BD31-4B8C-83A1-F6EECF244321}">
                <p14:modId xmlns:p14="http://schemas.microsoft.com/office/powerpoint/2010/main" val="2933230034"/>
              </p:ext>
            </p:extLst>
          </p:nvPr>
        </p:nvGraphicFramePr>
        <p:xfrm>
          <a:off x="5587682" y="1591897"/>
          <a:ext cx="6106160" cy="483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8601073"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exploratory analysis of the data, the following charts were used to find out how different variables affected the success rate of a launch:</a:t>
            </a:r>
          </a:p>
          <a:p>
            <a:pPr lvl="1">
              <a:lnSpc>
                <a:spcPct val="100000"/>
              </a:lnSpc>
              <a:spcBef>
                <a:spcPts val="1400"/>
              </a:spcBef>
            </a:pPr>
            <a:r>
              <a:rPr lang="en-US" sz="1800" i="1" dirty="0">
                <a:solidFill>
                  <a:schemeClr val="accent3">
                    <a:lumMod val="25000"/>
                  </a:schemeClr>
                </a:solidFill>
                <a:latin typeface="Abadi"/>
              </a:rPr>
              <a:t>Scatter point chart</a:t>
            </a:r>
            <a:r>
              <a:rPr lang="en-US" sz="1800" dirty="0">
                <a:solidFill>
                  <a:schemeClr val="accent3">
                    <a:lumMod val="25000"/>
                  </a:schemeClr>
                </a:solidFill>
                <a:latin typeface="Abadi"/>
              </a:rPr>
              <a:t>, to visualize the relationships between selected variables</a:t>
            </a:r>
          </a:p>
          <a:p>
            <a:pPr lvl="1">
              <a:lnSpc>
                <a:spcPct val="100000"/>
              </a:lnSpc>
              <a:spcBef>
                <a:spcPts val="1400"/>
              </a:spcBef>
            </a:pPr>
            <a:r>
              <a:rPr lang="en-US" sz="1800" i="1" dirty="0">
                <a:solidFill>
                  <a:schemeClr val="accent3">
                    <a:lumMod val="25000"/>
                  </a:schemeClr>
                </a:solidFill>
                <a:latin typeface="Abadi"/>
              </a:rPr>
              <a:t>Bar chart</a:t>
            </a:r>
            <a:r>
              <a:rPr lang="en-US" sz="1800" dirty="0">
                <a:solidFill>
                  <a:schemeClr val="accent3">
                    <a:lumMod val="25000"/>
                  </a:schemeClr>
                </a:solidFill>
                <a:latin typeface="Abadi"/>
              </a:rPr>
              <a:t>, to visualize the success rate for a chosen variable</a:t>
            </a:r>
          </a:p>
          <a:p>
            <a:pPr lvl="1">
              <a:lnSpc>
                <a:spcPct val="100000"/>
              </a:lnSpc>
              <a:spcBef>
                <a:spcPts val="1400"/>
              </a:spcBef>
            </a:pPr>
            <a:r>
              <a:rPr lang="en-US" sz="1800" i="1" dirty="0">
                <a:solidFill>
                  <a:schemeClr val="accent3">
                    <a:lumMod val="25000"/>
                  </a:schemeClr>
                </a:solidFill>
                <a:latin typeface="Abadi"/>
              </a:rPr>
              <a:t>Line chart</a:t>
            </a:r>
            <a:r>
              <a:rPr lang="en-US" sz="1800" dirty="0">
                <a:solidFill>
                  <a:schemeClr val="accent3">
                    <a:lumMod val="25000"/>
                  </a:schemeClr>
                </a:solidFill>
                <a:latin typeface="Abadi"/>
              </a:rPr>
              <a:t>, to visualize the any trends in successful landings</a:t>
            </a:r>
          </a:p>
          <a:p>
            <a:pPr marL="457200" lvl="1" indent="0">
              <a:lnSpc>
                <a:spcPct val="100000"/>
              </a:lnSpc>
              <a:spcBef>
                <a:spcPts val="1400"/>
              </a:spcBef>
              <a:buNone/>
            </a:pPr>
            <a:r>
              <a:rPr lang="en-US" sz="18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https://github.com/hafizah-aw/IBM-SpaceX-Capstone-Project/blob/b2d9673d65b63dfbd67c7fa4c39ba62b2b21c168/edadataviz.ipynb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749425"/>
            <a:ext cx="8601073" cy="4408488"/>
          </a:xfrm>
          <a:prstGeom prst="rect">
            <a:avLst/>
          </a:prstGeom>
        </p:spPr>
        <p:txBody>
          <a:bodyPr lIns="91440" tIns="45720" rIns="91440" bIns="45720" anchor="t"/>
          <a:lstStyle/>
          <a:p>
            <a:pPr>
              <a:lnSpc>
                <a:spcPct val="100000"/>
              </a:lnSpc>
              <a:spcBef>
                <a:spcPts val="1400"/>
              </a:spcBef>
            </a:pPr>
            <a:r>
              <a:rPr lang="en-US" sz="2200" dirty="0">
                <a:solidFill>
                  <a:schemeClr val="bg1"/>
                </a:solidFill>
                <a:latin typeface="Abadi"/>
              </a:rPr>
              <a:t>These are the SQL queries I’ve performed:</a:t>
            </a:r>
          </a:p>
          <a:p>
            <a:pPr lvl="1">
              <a:lnSpc>
                <a:spcPct val="100000"/>
              </a:lnSpc>
              <a:spcBef>
                <a:spcPts val="1400"/>
              </a:spcBef>
            </a:pPr>
            <a:r>
              <a:rPr lang="en-US" sz="1800" dirty="0">
                <a:solidFill>
                  <a:schemeClr val="bg1"/>
                </a:solidFill>
                <a:latin typeface="Abadi" panose="020B0604020104020204" pitchFamily="34" charset="0"/>
              </a:rPr>
              <a:t>Display the names of the unique launch sites in the space mission</a:t>
            </a:r>
          </a:p>
          <a:p>
            <a:pPr lvl="1">
              <a:lnSpc>
                <a:spcPct val="100000"/>
              </a:lnSpc>
              <a:spcBef>
                <a:spcPts val="1400"/>
              </a:spcBef>
            </a:pPr>
            <a:r>
              <a:rPr lang="en-US" sz="1800" dirty="0">
                <a:solidFill>
                  <a:schemeClr val="bg1"/>
                </a:solidFill>
                <a:latin typeface="Abadi" panose="020B0604020104020204" pitchFamily="34" charset="0"/>
              </a:rPr>
              <a:t>Display 5 records where launch sites begin with the string 'CCA'</a:t>
            </a:r>
          </a:p>
          <a:p>
            <a:pPr lvl="1">
              <a:lnSpc>
                <a:spcPct val="100000"/>
              </a:lnSpc>
              <a:spcBef>
                <a:spcPts val="1400"/>
              </a:spcBef>
            </a:pPr>
            <a:r>
              <a:rPr lang="en-US" sz="1800" dirty="0">
                <a:solidFill>
                  <a:schemeClr val="bg1"/>
                </a:solidFill>
                <a:latin typeface="Abadi" panose="020B0604020104020204" pitchFamily="34" charset="0"/>
              </a:rPr>
              <a:t>Display the total payload mass carried by boosters launched by NASA (CRS)</a:t>
            </a:r>
          </a:p>
          <a:p>
            <a:pPr lvl="1">
              <a:lnSpc>
                <a:spcPct val="100000"/>
              </a:lnSpc>
              <a:spcBef>
                <a:spcPts val="1400"/>
              </a:spcBef>
            </a:pPr>
            <a:r>
              <a:rPr lang="en-US" sz="1800" dirty="0">
                <a:solidFill>
                  <a:schemeClr val="bg1"/>
                </a:solidFill>
                <a:latin typeface="Abadi" panose="020B0604020104020204" pitchFamily="34" charset="0"/>
              </a:rPr>
              <a:t>Display average payload mass carried by booster version F9 v1.1</a:t>
            </a:r>
          </a:p>
          <a:p>
            <a:pPr lvl="1">
              <a:lnSpc>
                <a:spcPct val="100000"/>
              </a:lnSpc>
              <a:spcBef>
                <a:spcPts val="1400"/>
              </a:spcBef>
            </a:pPr>
            <a:r>
              <a:rPr lang="en-US" sz="1800" dirty="0">
                <a:solidFill>
                  <a:schemeClr val="bg1"/>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800" dirty="0">
                <a:solidFill>
                  <a:schemeClr val="bg1"/>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endParaRPr lang="en-US" sz="2200" dirty="0">
              <a:solidFill>
                <a:schemeClr val="bg1"/>
              </a:solidFill>
              <a:latin typeface="Abadi"/>
            </a:endParaRPr>
          </a:p>
          <a:p>
            <a:pPr lvl="1">
              <a:lnSpc>
                <a:spcPct val="100000"/>
              </a:lnSpc>
              <a:spcBef>
                <a:spcPts val="1400"/>
              </a:spcBef>
            </a:pPr>
            <a:endParaRPr lang="en-US" sz="1800" dirty="0">
              <a:solidFill>
                <a:schemeClr val="bg1"/>
              </a:solidFill>
              <a:latin typeface="Abadi" panose="020B0604020104020204" pitchFamily="34" charset="0"/>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76850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749425"/>
            <a:ext cx="8601073" cy="44084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bg1"/>
                </a:solidFill>
                <a:latin typeface="Abadi"/>
              </a:rPr>
              <a:t>These are the SQL queries I’ve performed:</a:t>
            </a:r>
          </a:p>
          <a:p>
            <a:pPr lvl="1">
              <a:lnSpc>
                <a:spcPct val="100000"/>
              </a:lnSpc>
              <a:spcBef>
                <a:spcPts val="1400"/>
              </a:spcBef>
            </a:pPr>
            <a:r>
              <a:rPr lang="en-US" sz="1800" dirty="0">
                <a:solidFill>
                  <a:schemeClr val="bg1"/>
                </a:solidFill>
                <a:latin typeface="Abadi" panose="020B0604020104020204" pitchFamily="34" charset="0"/>
              </a:rPr>
              <a:t>List the total number of successful and failure mission outcomes</a:t>
            </a:r>
          </a:p>
          <a:p>
            <a:pPr lvl="1">
              <a:lnSpc>
                <a:spcPct val="100000"/>
              </a:lnSpc>
              <a:spcBef>
                <a:spcPts val="1400"/>
              </a:spcBef>
            </a:pPr>
            <a:r>
              <a:rPr lang="en-US" sz="1800" dirty="0">
                <a:solidFill>
                  <a:schemeClr val="bg1"/>
                </a:solidFill>
                <a:latin typeface="Abadi" panose="020B0604020104020204" pitchFamily="34" charset="0"/>
              </a:rPr>
              <a:t>List the names of the </a:t>
            </a:r>
            <a:r>
              <a:rPr lang="en-US" sz="1800" dirty="0" err="1">
                <a:solidFill>
                  <a:schemeClr val="bg1"/>
                </a:solidFill>
                <a:latin typeface="Abadi" panose="020B0604020104020204" pitchFamily="34" charset="0"/>
              </a:rPr>
              <a:t>booster_versions</a:t>
            </a:r>
            <a:r>
              <a:rPr lang="en-US" sz="1800" dirty="0">
                <a:solidFill>
                  <a:schemeClr val="bg1"/>
                </a:solidFill>
                <a:latin typeface="Abadi" panose="020B0604020104020204" pitchFamily="34" charset="0"/>
              </a:rPr>
              <a:t> which have carried the maximum payload mass using a subquery</a:t>
            </a:r>
          </a:p>
          <a:p>
            <a:pPr lvl="1">
              <a:lnSpc>
                <a:spcPct val="100000"/>
              </a:lnSpc>
              <a:spcBef>
                <a:spcPts val="1400"/>
              </a:spcBef>
            </a:pPr>
            <a:r>
              <a:rPr lang="en-US" sz="1800" dirty="0">
                <a:solidFill>
                  <a:schemeClr val="bg1"/>
                </a:solidFill>
                <a:latin typeface="Abadi" panose="020B0604020104020204" pitchFamily="34" charset="0"/>
              </a:rPr>
              <a:t>List the records which will display the month names, failure </a:t>
            </a:r>
            <a:r>
              <a:rPr lang="en-US" sz="1800" dirty="0" err="1">
                <a:solidFill>
                  <a:schemeClr val="bg1"/>
                </a:solidFill>
                <a:latin typeface="Abadi" panose="020B0604020104020204" pitchFamily="34" charset="0"/>
              </a:rPr>
              <a:t>landing_outcomes</a:t>
            </a:r>
            <a:r>
              <a:rPr lang="en-US" sz="1800" dirty="0">
                <a:solidFill>
                  <a:schemeClr val="bg1"/>
                </a:solidFill>
                <a:latin typeface="Abadi" panose="020B0604020104020204" pitchFamily="34" charset="0"/>
              </a:rPr>
              <a:t> in drone ship ,booster versions, </a:t>
            </a:r>
            <a:r>
              <a:rPr lang="en-US" sz="1800" dirty="0" err="1">
                <a:solidFill>
                  <a:schemeClr val="bg1"/>
                </a:solidFill>
                <a:latin typeface="Abadi" panose="020B0604020104020204" pitchFamily="34" charset="0"/>
              </a:rPr>
              <a:t>launch_site</a:t>
            </a:r>
            <a:r>
              <a:rPr lang="en-US" sz="1800" dirty="0">
                <a:solidFill>
                  <a:schemeClr val="bg1"/>
                </a:solidFill>
                <a:latin typeface="Abadi" panose="020B0604020104020204" pitchFamily="34" charset="0"/>
              </a:rPr>
              <a:t> for the months in year 2015</a:t>
            </a:r>
          </a:p>
          <a:p>
            <a:pPr lvl="1">
              <a:lnSpc>
                <a:spcPct val="100000"/>
              </a:lnSpc>
              <a:spcBef>
                <a:spcPts val="1400"/>
              </a:spcBef>
            </a:pPr>
            <a:r>
              <a:rPr lang="en-US" sz="1800" dirty="0">
                <a:solidFill>
                  <a:schemeClr val="bg1"/>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600" dirty="0">
                <a:solidFill>
                  <a:schemeClr val="accent3">
                    <a:lumMod val="25000"/>
                  </a:schemeClr>
                </a:solidFill>
                <a:latin typeface="Abadi" panose="020B0604020104020204" pitchFamily="34" charset="0"/>
                <a:hlinkClick r:id="rId2"/>
              </a:rPr>
              <a:t>https://github.com/hafizah-aw/IBM-SpaceX-Capstone-Project/blob/b2d9673d65b63dfbd67c7fa4c39ba62b2b21c168/jupyter-labs-eda-sql-coursera_sqllite.ipynb</a:t>
            </a:r>
            <a:r>
              <a:rPr lang="en-US" sz="16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053921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588770"/>
            <a:ext cx="9371010" cy="4869180"/>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To the interactive map, I added:</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represent each of the SpaceX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to show the number of successful and unsuccessful landings at each of these sites</a:t>
            </a:r>
          </a:p>
          <a:p>
            <a:pPr lvl="1">
              <a:lnSpc>
                <a:spcPct val="100000"/>
              </a:lnSpc>
              <a:spcBef>
                <a:spcPts val="1400"/>
              </a:spcBef>
            </a:pPr>
            <a:r>
              <a:rPr lang="en-US" sz="1800" dirty="0">
                <a:solidFill>
                  <a:schemeClr val="accent3">
                    <a:lumMod val="25000"/>
                  </a:schemeClr>
                </a:solidFill>
                <a:latin typeface="Abadi" panose="020B0604020104020204" pitchFamily="34" charset="0"/>
              </a:rPr>
              <a:t>Polylines with distance between launch sites and nearby areas of interest such as coastlines, railways, airports, etc.</a:t>
            </a:r>
          </a:p>
          <a:p>
            <a:pPr>
              <a:lnSpc>
                <a:spcPct val="100000"/>
              </a:lnSpc>
              <a:spcBef>
                <a:spcPts val="1400"/>
              </a:spcBef>
            </a:pPr>
            <a:r>
              <a:rPr lang="en-US" sz="2400" dirty="0">
                <a:solidFill>
                  <a:schemeClr val="accent3">
                    <a:lumMod val="25000"/>
                  </a:schemeClr>
                </a:solidFill>
                <a:latin typeface="Abadi" panose="020B0604020104020204" pitchFamily="34" charset="0"/>
              </a:rPr>
              <a:t>On the map, these objects can immediately tell you how often a launch site is used, its landing success rate, and possible reasons for the site location with respect to natural and built features of the surrounding area. </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600" dirty="0">
                <a:solidFill>
                  <a:schemeClr val="accent3">
                    <a:lumMod val="25000"/>
                  </a:schemeClr>
                </a:solidFill>
                <a:latin typeface="Abadi" panose="020B0604020104020204" pitchFamily="34" charset="0"/>
                <a:hlinkClick r:id="rId2"/>
              </a:rPr>
              <a:t>https://github.com/hafizah-aw/IBM-SpaceX-Capstone-Project/blob/b2d9673d65b63dfbd67c7fa4c39ba62b2b21c168/lab_jupyter_launch_site_location%20(1).ipynb</a:t>
            </a:r>
            <a:r>
              <a:rPr lang="en-US" sz="16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8601073"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my dashboard, I have added:</a:t>
            </a:r>
          </a:p>
          <a:p>
            <a:pPr lvl="1">
              <a:lnSpc>
                <a:spcPct val="100000"/>
              </a:lnSpc>
              <a:spcBef>
                <a:spcPts val="1400"/>
              </a:spcBef>
            </a:pPr>
            <a:r>
              <a:rPr lang="en-US" sz="1800" dirty="0">
                <a:solidFill>
                  <a:schemeClr val="bg1"/>
                </a:solidFill>
                <a:latin typeface="Abadi" panose="020B0604020104020204" pitchFamily="34" charset="0"/>
              </a:rPr>
              <a:t>A Launch Site Drop-down Input Component </a:t>
            </a:r>
          </a:p>
          <a:p>
            <a:pPr lvl="1">
              <a:lnSpc>
                <a:spcPct val="100000"/>
              </a:lnSpc>
              <a:spcBef>
                <a:spcPts val="1400"/>
              </a:spcBef>
            </a:pPr>
            <a:r>
              <a:rPr lang="en-US" sz="1800" dirty="0">
                <a:solidFill>
                  <a:schemeClr val="bg1"/>
                </a:solidFill>
                <a:latin typeface="Abadi" panose="020B0604020104020204" pitchFamily="34" charset="0"/>
              </a:rPr>
              <a:t>A callback function to render success-pie-chart based on selected site dropdown </a:t>
            </a:r>
          </a:p>
          <a:p>
            <a:pPr lvl="1">
              <a:lnSpc>
                <a:spcPct val="100000"/>
              </a:lnSpc>
              <a:spcBef>
                <a:spcPts val="1400"/>
              </a:spcBef>
            </a:pPr>
            <a:r>
              <a:rPr lang="en-US" sz="1800" dirty="0">
                <a:solidFill>
                  <a:schemeClr val="bg1"/>
                </a:solidFill>
                <a:latin typeface="Abadi" panose="020B0604020104020204" pitchFamily="34" charset="0"/>
              </a:rPr>
              <a:t>A Range Slider to Select Payload </a:t>
            </a:r>
          </a:p>
          <a:p>
            <a:pPr lvl="1">
              <a:lnSpc>
                <a:spcPct val="100000"/>
              </a:lnSpc>
              <a:spcBef>
                <a:spcPts val="1400"/>
              </a:spcBef>
            </a:pPr>
            <a:r>
              <a:rPr lang="en-US" sz="1800" dirty="0">
                <a:solidFill>
                  <a:schemeClr val="bg1"/>
                </a:solidFill>
                <a:latin typeface="Abadi" panose="020B0604020104020204" pitchFamily="34" charset="0"/>
              </a:rPr>
              <a:t>A callback function to render the success-payload-scatter-chart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These plots and interactions can tell you:</a:t>
            </a:r>
          </a:p>
          <a:p>
            <a:pPr lvl="1">
              <a:lnSpc>
                <a:spcPct val="100000"/>
              </a:lnSpc>
              <a:spcBef>
                <a:spcPts val="1400"/>
              </a:spcBef>
            </a:pPr>
            <a:r>
              <a:rPr lang="en-US" sz="1800" dirty="0">
                <a:solidFill>
                  <a:schemeClr val="accent3">
                    <a:lumMod val="25000"/>
                  </a:schemeClr>
                </a:solidFill>
                <a:latin typeface="Abadi" panose="020B0604020104020204" pitchFamily="34" charset="0"/>
              </a:rPr>
              <a:t>Which of the sites is most successful and the success rate of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highest performing payload range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https://github.com/hafizah-aw/IBM-SpaceX-Capstone-Project/blob/b2d9673d65b63dfbd67c7fa4c39ba62b2b21c168/spacex_dash_app.py</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0436" y="1565910"/>
            <a:ext cx="5140325" cy="499491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best performing classification model, the following steps were employed:</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 into training and testing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Run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with selected model on training data </a:t>
            </a:r>
          </a:p>
          <a:p>
            <a:pPr lvl="1">
              <a:lnSpc>
                <a:spcPct val="100000"/>
              </a:lnSpc>
              <a:spcBef>
                <a:spcPts val="1400"/>
              </a:spcBef>
            </a:pPr>
            <a:r>
              <a:rPr lang="en-US" sz="1800" dirty="0">
                <a:solidFill>
                  <a:schemeClr val="accent3">
                    <a:lumMod val="25000"/>
                  </a:schemeClr>
                </a:solidFill>
                <a:latin typeface="Abadi" panose="020B0604020104020204" pitchFamily="34" charset="0"/>
              </a:rPr>
              <a:t>Evaluate accuracy on test data</a:t>
            </a:r>
          </a:p>
          <a:p>
            <a:pPr lvl="1">
              <a:lnSpc>
                <a:spcPct val="100000"/>
              </a:lnSpc>
              <a:spcBef>
                <a:spcPts val="1400"/>
              </a:spcBef>
            </a:pPr>
            <a:r>
              <a:rPr lang="en-US" sz="1800" dirty="0">
                <a:solidFill>
                  <a:schemeClr val="accent3">
                    <a:lumMod val="25000"/>
                  </a:schemeClr>
                </a:solidFill>
                <a:latin typeface="Abadi" panose="020B0604020104020204" pitchFamily="34" charset="0"/>
              </a:rPr>
              <a:t>Plot a confusion matrix</a:t>
            </a:r>
          </a:p>
          <a:p>
            <a:pPr lvl="1">
              <a:lnSpc>
                <a:spcPct val="100000"/>
              </a:lnSpc>
              <a:spcBef>
                <a:spcPts val="1400"/>
              </a:spcBef>
            </a:pPr>
            <a:r>
              <a:rPr lang="en-US" sz="1800" dirty="0">
                <a:solidFill>
                  <a:schemeClr val="accent3">
                    <a:lumMod val="25000"/>
                  </a:schemeClr>
                </a:solidFill>
                <a:latin typeface="Abadi" panose="020B0604020104020204" pitchFamily="34" charset="0"/>
              </a:rPr>
              <a:t>Iterate the same process for other models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https://github.com/hafizah-aw/IBM-SpaceX-Capstone-Project/blob/b2d9673d65b63dfbd67c7fa4c39ba62b2b21c168/SpaceX_Machine%20Learning%20Prediction_Part_5%20(4).ipynb</a:t>
            </a:r>
            <a:r>
              <a:rPr lang="en-US" sz="1800" dirty="0">
                <a:solidFill>
                  <a:schemeClr val="accent3">
                    <a:lumMod val="25000"/>
                  </a:schemeClr>
                </a:solidFill>
                <a:latin typeface="Abadi" panose="020B0604020104020204" pitchFamily="34" charset="0"/>
              </a:rPr>
              <a:t> </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74A8D347-ED0E-B371-8E06-0730BF0F7297}"/>
              </a:ext>
            </a:extLst>
          </p:cNvPr>
          <p:cNvSpPr txBox="1">
            <a:spLocks/>
          </p:cNvSpPr>
          <p:nvPr/>
        </p:nvSpPr>
        <p:spPr>
          <a:xfrm>
            <a:off x="6100760" y="1792288"/>
            <a:ext cx="527050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6" name="Diagram 5">
            <a:extLst>
              <a:ext uri="{FF2B5EF4-FFF2-40B4-BE49-F238E27FC236}">
                <a16:creationId xmlns:a16="http://schemas.microsoft.com/office/drawing/2014/main" id="{E64D3928-8BAE-4772-BACE-33E9AD9B6DDC}"/>
              </a:ext>
            </a:extLst>
          </p:cNvPr>
          <p:cNvGraphicFramePr/>
          <p:nvPr>
            <p:extLst>
              <p:ext uri="{D42A27DB-BD31-4B8C-83A1-F6EECF244321}">
                <p14:modId xmlns:p14="http://schemas.microsoft.com/office/powerpoint/2010/main" val="1151735819"/>
              </p:ext>
            </p:extLst>
          </p:nvPr>
        </p:nvGraphicFramePr>
        <p:xfrm>
          <a:off x="6455179" y="2194560"/>
          <a:ext cx="4535083" cy="338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65860" y="1807337"/>
            <a:ext cx="674399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00150" y="2057400"/>
            <a:ext cx="9220200" cy="381158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Analysis – we can see that CCAFS SLC 40 seems to be a preferred launch site with the highest number of launches, although the launch sites themselves do not appear to be much of a factor in the success rate of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456E76F2-F8A9-08D1-07E5-69A76C846192}"/>
              </a:ext>
            </a:extLst>
          </p:cNvPr>
          <p:cNvPicPr>
            <a:picLocks noChangeAspect="1"/>
          </p:cNvPicPr>
          <p:nvPr/>
        </p:nvPicPr>
        <p:blipFill>
          <a:blip r:embed="rId2"/>
          <a:stretch>
            <a:fillRect/>
          </a:stretch>
        </p:blipFill>
        <p:spPr>
          <a:xfrm>
            <a:off x="614191" y="2448310"/>
            <a:ext cx="10963618" cy="23751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11579" y="2113240"/>
            <a:ext cx="4914203"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590" y="1830388"/>
            <a:ext cx="9104310" cy="4330700"/>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Analysis – there has been no launches from VAFB SLC 4E with payloads above 10000 kg. Payload or Launch Site do not seem to influence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A3A9E05-42A8-7E42-A017-94F0069412DA}"/>
              </a:ext>
            </a:extLst>
          </p:cNvPr>
          <p:cNvPicPr>
            <a:picLocks noChangeAspect="1"/>
          </p:cNvPicPr>
          <p:nvPr/>
        </p:nvPicPr>
        <p:blipFill>
          <a:blip r:embed="rId2"/>
          <a:stretch>
            <a:fillRect/>
          </a:stretch>
        </p:blipFill>
        <p:spPr>
          <a:xfrm>
            <a:off x="1480183" y="2317621"/>
            <a:ext cx="8828161" cy="2835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590" y="209677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Analysis – all launches for ES-L1, GEO, HEO and SSO orbits have been successful.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F76FAFE-BFAF-4A4C-56DE-FFE2AD33C9A5}"/>
              </a:ext>
            </a:extLst>
          </p:cNvPr>
          <p:cNvPicPr>
            <a:picLocks noChangeAspect="1"/>
          </p:cNvPicPr>
          <p:nvPr/>
        </p:nvPicPr>
        <p:blipFill>
          <a:blip r:embed="rId2"/>
          <a:stretch>
            <a:fillRect/>
          </a:stretch>
        </p:blipFill>
        <p:spPr>
          <a:xfrm>
            <a:off x="5417820" y="1448161"/>
            <a:ext cx="5867791" cy="45601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591" y="1792288"/>
            <a:ext cx="9458512" cy="4249737"/>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Analysis – it is clear that GEO, HEO, ES-L1 and SSO orbits have extremely high success rates because of low launch numbers. Flight number still appears to be a greater factor in success rate than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480BD9F-0289-44EB-F038-4C1AD2A64B0D}"/>
              </a:ext>
            </a:extLst>
          </p:cNvPr>
          <p:cNvPicPr>
            <a:picLocks noChangeAspect="1"/>
          </p:cNvPicPr>
          <p:nvPr/>
        </p:nvPicPr>
        <p:blipFill>
          <a:blip r:embed="rId2"/>
          <a:srcRect b="5907"/>
          <a:stretch/>
        </p:blipFill>
        <p:spPr>
          <a:xfrm>
            <a:off x="1745496" y="2163359"/>
            <a:ext cx="8857607" cy="283155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591" y="1646238"/>
            <a:ext cx="9633900" cy="4537075"/>
          </a:xfrm>
          <a:prstGeom prst="rect">
            <a:avLst/>
          </a:prstGeom>
        </p:spPr>
        <p:txBody>
          <a:bodyPr>
            <a:normAutofit lnSpcReduction="10000"/>
          </a:bodyPr>
          <a:lstStyle/>
          <a:p>
            <a:pPr>
              <a:lnSpc>
                <a:spcPct val="100000"/>
              </a:lnSpc>
              <a:spcBef>
                <a:spcPts val="1400"/>
              </a:spcBef>
            </a:pPr>
            <a:r>
              <a:rPr lang="en-US" sz="2200" dirty="0">
                <a:solidFill>
                  <a:schemeClr val="bg1"/>
                </a:solidFill>
                <a:latin typeface="Abadi" panose="020B0604020104020204" pitchFamily="34" charset="0"/>
              </a:rPr>
              <a:t>Scatter point of Payload vs. Orbit type</a:t>
            </a: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algn="l"/>
            <a:r>
              <a:rPr lang="en-US" sz="2000" dirty="0">
                <a:solidFill>
                  <a:schemeClr val="bg1"/>
                </a:solidFill>
                <a:latin typeface="Abadi" panose="020B0604020104020204" pitchFamily="34" charset="0"/>
              </a:rPr>
              <a:t>Analysis - with heavy payloads, the successful landing or positive landing rate are more for Polar, LEO and ISS. However, for GTO, it's difficult to distinguish between successful and unsuccessful landings as both outcomes are present</a:t>
            </a:r>
            <a:r>
              <a:rPr lang="en-US" sz="2400" dirty="0">
                <a:solidFill>
                  <a:schemeClr val="bg1"/>
                </a:solidFill>
                <a:latin typeface="Abadi" panose="020B0604020104020204" pitchFamily="34" charset="0"/>
              </a:rPr>
              <a: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BE99540-463B-552D-5F2D-EB5F76C13259}"/>
              </a:ext>
            </a:extLst>
          </p:cNvPr>
          <p:cNvPicPr>
            <a:picLocks noChangeAspect="1"/>
          </p:cNvPicPr>
          <p:nvPr/>
        </p:nvPicPr>
        <p:blipFill>
          <a:blip r:embed="rId2"/>
          <a:stretch>
            <a:fillRect/>
          </a:stretch>
        </p:blipFill>
        <p:spPr>
          <a:xfrm>
            <a:off x="1711534" y="2093716"/>
            <a:ext cx="8768933" cy="28813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3000" y="1785620"/>
            <a:ext cx="312776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Analysis – there is a general trend of increasing success over the years, likely due to better technologies and greater refinement of the Falcon 9 design.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9DE7C4D1-5DC4-45A6-B1C5-3B9367FE4938}"/>
              </a:ext>
            </a:extLst>
          </p:cNvPr>
          <p:cNvPicPr>
            <a:picLocks noChangeAspect="1"/>
          </p:cNvPicPr>
          <p:nvPr/>
        </p:nvPicPr>
        <p:blipFill>
          <a:blip r:embed="rId2"/>
          <a:stretch>
            <a:fillRect/>
          </a:stretch>
        </p:blipFill>
        <p:spPr>
          <a:xfrm>
            <a:off x="4270768" y="1689970"/>
            <a:ext cx="7014843" cy="43356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2125663"/>
            <a:ext cx="3598860" cy="40513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 SpaceX only uses 4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C24277BD-4555-0D05-7D21-13E815D0A61D}"/>
              </a:ext>
            </a:extLst>
          </p:cNvPr>
          <p:cNvPicPr>
            <a:picLocks noChangeAspect="1"/>
          </p:cNvPicPr>
          <p:nvPr/>
        </p:nvPicPr>
        <p:blipFill>
          <a:blip r:embed="rId2"/>
          <a:srcRect r="38806"/>
          <a:stretch/>
        </p:blipFill>
        <p:spPr>
          <a:xfrm>
            <a:off x="5726431" y="2126048"/>
            <a:ext cx="5429250" cy="334764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4"/>
            <a:ext cx="269398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Result – nothing to comment on.</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14D2819-19F2-902E-5279-83DEA82AA8F9}"/>
              </a:ext>
            </a:extLst>
          </p:cNvPr>
          <p:cNvPicPr>
            <a:picLocks noChangeAspect="1"/>
          </p:cNvPicPr>
          <p:nvPr/>
        </p:nvPicPr>
        <p:blipFill>
          <a:blip r:embed="rId2"/>
          <a:stretch>
            <a:fillRect/>
          </a:stretch>
        </p:blipFill>
        <p:spPr>
          <a:xfrm>
            <a:off x="3887762" y="1504495"/>
            <a:ext cx="7570210" cy="48148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860107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Result – nothing to comment 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32C0D6B-4FAF-46DB-D436-D2270BDD3C07}"/>
              </a:ext>
            </a:extLst>
          </p:cNvPr>
          <p:cNvPicPr>
            <a:picLocks noChangeAspect="1"/>
          </p:cNvPicPr>
          <p:nvPr/>
        </p:nvPicPr>
        <p:blipFill>
          <a:blip r:embed="rId2"/>
          <a:srcRect b="49920"/>
          <a:stretch/>
        </p:blipFill>
        <p:spPr>
          <a:xfrm>
            <a:off x="1414533" y="3069251"/>
            <a:ext cx="9362933" cy="27060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5923" y="1825625"/>
            <a:ext cx="86397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Result – the F9 v1.1 carried smaller payloads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B500B5C-5C7F-80D3-66E8-69A104F2EE06}"/>
              </a:ext>
            </a:extLst>
          </p:cNvPr>
          <p:cNvPicPr>
            <a:picLocks noChangeAspect="1"/>
          </p:cNvPicPr>
          <p:nvPr/>
        </p:nvPicPr>
        <p:blipFill>
          <a:blip r:embed="rId2"/>
          <a:srcRect t="49233"/>
          <a:stretch/>
        </p:blipFill>
        <p:spPr>
          <a:xfrm>
            <a:off x="1346344" y="3032126"/>
            <a:ext cx="9362933" cy="27431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39147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 the first successful landing outcome occurred on 22 Dec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9CB32E8-3E5D-5D21-A270-63433081822D}"/>
              </a:ext>
            </a:extLst>
          </p:cNvPr>
          <p:cNvPicPr>
            <a:picLocks noChangeAspect="1"/>
          </p:cNvPicPr>
          <p:nvPr/>
        </p:nvPicPr>
        <p:blipFill>
          <a:blip r:embed="rId2"/>
          <a:srcRect r="31480"/>
          <a:stretch/>
        </p:blipFill>
        <p:spPr>
          <a:xfrm>
            <a:off x="6027811" y="1656120"/>
            <a:ext cx="4737856" cy="4520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34490"/>
            <a:ext cx="10326708" cy="468486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8" name="TextBox 7">
            <a:extLst>
              <a:ext uri="{FF2B5EF4-FFF2-40B4-BE49-F238E27FC236}">
                <a16:creationId xmlns:a16="http://schemas.microsoft.com/office/drawing/2014/main" id="{4FA70A80-DDE3-1D91-16E9-F327B6C575BD}"/>
              </a:ext>
            </a:extLst>
          </p:cNvPr>
          <p:cNvSpPr txBox="1"/>
          <p:nvPr/>
        </p:nvSpPr>
        <p:spPr>
          <a:xfrm>
            <a:off x="1144590" y="1634490"/>
            <a:ext cx="7397822" cy="5940088"/>
          </a:xfrm>
          <a:prstGeom prst="rect">
            <a:avLst/>
          </a:prstGeom>
          <a:noFill/>
        </p:spPr>
        <p:txBody>
          <a:bodyPr wrap="square" rtlCol="0">
            <a:spAutoFit/>
          </a:bodyPr>
          <a:lstStyle/>
          <a:p>
            <a:r>
              <a:rPr lang="en-US" sz="2000" dirty="0">
                <a:solidFill>
                  <a:schemeClr val="bg1"/>
                </a:solidFill>
                <a:latin typeface="Abadi" panose="020B0604020104020204" pitchFamily="34" charset="0"/>
              </a:rPr>
              <a:t>In this presentation I am investigating what are the key factors that influence the landing outcomes of SpaceX’s Falcon 9 launches, and creating a  model that will predict the outcomes of future launches.</a:t>
            </a:r>
          </a:p>
          <a:p>
            <a:endParaRPr lang="en-US" sz="2000" dirty="0">
              <a:solidFill>
                <a:schemeClr val="bg1"/>
              </a:solidFill>
              <a:latin typeface="Abadi" panose="020B0604020104020204" pitchFamily="34" charset="0"/>
            </a:endParaRPr>
          </a:p>
          <a:p>
            <a:r>
              <a:rPr lang="en-US" sz="2000" dirty="0">
                <a:solidFill>
                  <a:schemeClr val="bg1"/>
                </a:solidFill>
                <a:latin typeface="Abadi" panose="020B0604020104020204" pitchFamily="34" charset="0"/>
              </a:rPr>
              <a:t>The dataset is collected from the SpaceX API as well as </a:t>
            </a:r>
            <a:r>
              <a:rPr lang="en-US" sz="2000" dirty="0" err="1">
                <a:solidFill>
                  <a:schemeClr val="bg1"/>
                </a:solidFill>
                <a:latin typeface="Abadi" panose="020B0604020104020204" pitchFamily="34" charset="0"/>
              </a:rPr>
              <a:t>webscraping</a:t>
            </a:r>
            <a:r>
              <a:rPr lang="en-US" sz="2000" dirty="0">
                <a:solidFill>
                  <a:schemeClr val="bg1"/>
                </a:solidFill>
                <a:latin typeface="Abadi" panose="020B0604020104020204" pitchFamily="34" charset="0"/>
              </a:rPr>
              <a:t>. Data analysis is done using visualization, SQL, Folium, and </a:t>
            </a:r>
            <a:r>
              <a:rPr lang="en-US" sz="2000" dirty="0" err="1">
                <a:solidFill>
                  <a:schemeClr val="bg1"/>
                </a:solidFill>
                <a:latin typeface="Abadi" panose="020B0604020104020204" pitchFamily="34" charset="0"/>
              </a:rPr>
              <a:t>Plotly</a:t>
            </a:r>
            <a:r>
              <a:rPr lang="en-US" sz="2000" dirty="0">
                <a:solidFill>
                  <a:schemeClr val="bg1"/>
                </a:solidFill>
                <a:latin typeface="Abadi" panose="020B0604020104020204" pitchFamily="34" charset="0"/>
              </a:rPr>
              <a:t> Dash, the results of which then inform a predictive classification model.</a:t>
            </a:r>
          </a:p>
          <a:p>
            <a:endParaRPr lang="en-US" sz="2000" dirty="0">
              <a:solidFill>
                <a:schemeClr val="bg1"/>
              </a:solidFill>
              <a:latin typeface="Abadi" panose="020B0604020104020204" pitchFamily="34" charset="0"/>
            </a:endParaRPr>
          </a:p>
          <a:p>
            <a:r>
              <a:rPr lang="en-US" sz="2000" u="sng" dirty="0">
                <a:solidFill>
                  <a:schemeClr val="bg1"/>
                </a:solidFill>
                <a:latin typeface="Abadi" panose="020B0604020104020204" pitchFamily="34" charset="0"/>
              </a:rPr>
              <a:t>Summary of Results</a:t>
            </a:r>
          </a:p>
          <a:p>
            <a:r>
              <a:rPr lang="en-US" sz="2000" dirty="0">
                <a:solidFill>
                  <a:schemeClr val="bg1"/>
                </a:solidFill>
                <a:latin typeface="Abadi" panose="020B0604020104020204" pitchFamily="34" charset="0"/>
              </a:rPr>
              <a:t>Key factors identified in the successful landing of a launch are Flight Number, Booster Version, Orbit Type, and Payload Mass. The predictive models identified as the most suitable are Logistic Regression, SVM and KNN.</a:t>
            </a:r>
          </a:p>
          <a:p>
            <a:endParaRPr lang="en-US" sz="2000" dirty="0">
              <a:solidFill>
                <a:schemeClr val="bg1"/>
              </a:solidFill>
              <a:latin typeface="Abadi" panose="020B0604020104020204" pitchFamily="34" charset="0"/>
            </a:endParaRPr>
          </a:p>
          <a:p>
            <a:endParaRPr lang="en-US" sz="2000" dirty="0">
              <a:solidFill>
                <a:schemeClr val="bg1"/>
              </a:solidFill>
              <a:latin typeface="Abadi" panose="020B0604020104020204" pitchFamily="34" charset="0"/>
            </a:endParaRPr>
          </a:p>
          <a:p>
            <a:endParaRPr lang="en-US" sz="2000" dirty="0">
              <a:solidFill>
                <a:schemeClr val="bg1"/>
              </a:solidFill>
              <a:latin typeface="Abadi" panose="020B0604020104020204" pitchFamily="34" charset="0"/>
            </a:endParaRPr>
          </a:p>
          <a:p>
            <a:endParaRPr lang="en-US" sz="2000" dirty="0">
              <a:solidFill>
                <a:schemeClr val="bg1"/>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86010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 nothing to comment on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2EC0A8D8-39A8-3235-25C0-BC15523849D1}"/>
              </a:ext>
            </a:extLst>
          </p:cNvPr>
          <p:cNvPicPr>
            <a:picLocks noChangeAspect="1"/>
          </p:cNvPicPr>
          <p:nvPr/>
        </p:nvPicPr>
        <p:blipFill>
          <a:blip r:embed="rId2"/>
          <a:stretch>
            <a:fillRect/>
          </a:stretch>
        </p:blipFill>
        <p:spPr>
          <a:xfrm>
            <a:off x="1582566" y="3281997"/>
            <a:ext cx="8890489" cy="30896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715136"/>
            <a:ext cx="3195638" cy="4473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Result – SpaceX has had a very high mission success rate. Landing outcomes are not considered in the success or failure of a mission.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E84996F-23F6-A231-E65F-58D11C32639A}"/>
              </a:ext>
            </a:extLst>
          </p:cNvPr>
          <p:cNvPicPr>
            <a:picLocks noChangeAspect="1"/>
          </p:cNvPicPr>
          <p:nvPr/>
        </p:nvPicPr>
        <p:blipFill>
          <a:blip r:embed="rId2"/>
          <a:srcRect l="1797" r="32599"/>
          <a:stretch/>
        </p:blipFill>
        <p:spPr>
          <a:xfrm>
            <a:off x="4340228" y="1825626"/>
            <a:ext cx="7452674" cy="35473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4750" y="1825625"/>
            <a:ext cx="34702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Result – nothing to comment 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D9DE22EE-CD34-54F8-0C49-158D2F709EEB}"/>
              </a:ext>
            </a:extLst>
          </p:cNvPr>
          <p:cNvPicPr>
            <a:picLocks noChangeAspect="1"/>
          </p:cNvPicPr>
          <p:nvPr/>
        </p:nvPicPr>
        <p:blipFill>
          <a:blip r:embed="rId2"/>
          <a:srcRect r="26319"/>
          <a:stretch/>
        </p:blipFill>
        <p:spPr>
          <a:xfrm>
            <a:off x="4455310" y="1483669"/>
            <a:ext cx="7002662" cy="4906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7270" y="1825625"/>
            <a:ext cx="364172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 – nothing to comment on.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D26A39F1-4F01-F811-3749-CEBF0DDCBBAB}"/>
              </a:ext>
            </a:extLst>
          </p:cNvPr>
          <p:cNvPicPr>
            <a:picLocks noChangeAspect="1"/>
          </p:cNvPicPr>
          <p:nvPr/>
        </p:nvPicPr>
        <p:blipFill>
          <a:blip r:embed="rId2"/>
          <a:stretch>
            <a:fillRect/>
          </a:stretch>
        </p:blipFill>
        <p:spPr>
          <a:xfrm>
            <a:off x="4766310" y="1892820"/>
            <a:ext cx="6960870" cy="39323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7025" y="1703071"/>
            <a:ext cx="3184525"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 nothing to comment 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1730E4A-1988-BD42-1F67-F58D4AA27ECB}"/>
              </a:ext>
            </a:extLst>
          </p:cNvPr>
          <p:cNvPicPr>
            <a:picLocks noChangeAspect="1"/>
          </p:cNvPicPr>
          <p:nvPr/>
        </p:nvPicPr>
        <p:blipFill>
          <a:blip r:embed="rId2"/>
          <a:srcRect r="5381"/>
          <a:stretch/>
        </p:blipFill>
        <p:spPr>
          <a:xfrm>
            <a:off x="4221550" y="1703071"/>
            <a:ext cx="7574210" cy="39319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4590" y="5429250"/>
            <a:ext cx="9451020" cy="74771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SpaceX has chosen its 4 launch sites to be on the Western and Eastern coast, with 3 sites clustered close together on the Eastern coast.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SpaceX Launch Sites</a:t>
            </a:r>
          </a:p>
        </p:txBody>
      </p:sp>
      <p:pic>
        <p:nvPicPr>
          <p:cNvPr id="6" name="Picture 5">
            <a:extLst>
              <a:ext uri="{FF2B5EF4-FFF2-40B4-BE49-F238E27FC236}">
                <a16:creationId xmlns:a16="http://schemas.microsoft.com/office/drawing/2014/main" id="{C6167E09-91A7-8EEF-1EC4-95D5FFE8FCC1}"/>
              </a:ext>
            </a:extLst>
          </p:cNvPr>
          <p:cNvPicPr>
            <a:picLocks noChangeAspect="1"/>
          </p:cNvPicPr>
          <p:nvPr/>
        </p:nvPicPr>
        <p:blipFill>
          <a:blip r:embed="rId2"/>
          <a:stretch>
            <a:fillRect/>
          </a:stretch>
        </p:blipFill>
        <p:spPr>
          <a:xfrm>
            <a:off x="2102373" y="1613709"/>
            <a:ext cx="7850875" cy="36305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4590" y="1825625"/>
            <a:ext cx="9745663" cy="468947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Most missions have launched from launch sites on the Eastern coast, primarily at the CCAFS LC-40 and KSC LC-39A facilities.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 up of KSC LC-39A Launch Site with Launch Outcomes</a:t>
            </a:r>
          </a:p>
        </p:txBody>
      </p:sp>
      <p:pic>
        <p:nvPicPr>
          <p:cNvPr id="4" name="Picture 3">
            <a:extLst>
              <a:ext uri="{FF2B5EF4-FFF2-40B4-BE49-F238E27FC236}">
                <a16:creationId xmlns:a16="http://schemas.microsoft.com/office/drawing/2014/main" id="{4E95465B-F893-C90B-D44D-22C9EE9CEBCE}"/>
              </a:ext>
            </a:extLst>
          </p:cNvPr>
          <p:cNvPicPr>
            <a:picLocks noChangeAspect="1"/>
          </p:cNvPicPr>
          <p:nvPr/>
        </p:nvPicPr>
        <p:blipFill>
          <a:blip r:embed="rId2"/>
          <a:stretch>
            <a:fillRect/>
          </a:stretch>
        </p:blipFill>
        <p:spPr>
          <a:xfrm>
            <a:off x="2013886" y="1729302"/>
            <a:ext cx="8164227" cy="36546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4590" y="2136775"/>
            <a:ext cx="10167938" cy="4291013"/>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SpaceX’s launch sites are all located close to the ocean (1.37km away, in this instance), for ocean landings and also for rockets to safely disintegrate in case missions go awry</a:t>
            </a:r>
          </a:p>
          <a:p>
            <a:pPr>
              <a:lnSpc>
                <a:spcPct val="100000"/>
              </a:lnSpc>
              <a:spcBef>
                <a:spcPts val="1400"/>
              </a:spcBef>
            </a:pPr>
            <a:r>
              <a:rPr lang="en-US" dirty="0">
                <a:solidFill>
                  <a:schemeClr val="accent3">
                    <a:lumMod val="25000"/>
                  </a:schemeClr>
                </a:solidFill>
                <a:latin typeface="Abadi"/>
              </a:rPr>
              <a:t>Launch sites are also observed to be close to railways, highways, and airports – presumably for the easy transportation of personnel and rocket components</a:t>
            </a:r>
          </a:p>
          <a:p>
            <a:pPr>
              <a:lnSpc>
                <a:spcPct val="100000"/>
              </a:lnSpc>
              <a:spcBef>
                <a:spcPts val="1400"/>
              </a:spcBef>
            </a:pPr>
            <a:r>
              <a:rPr lang="en-US" dirty="0">
                <a:solidFill>
                  <a:schemeClr val="accent3">
                    <a:lumMod val="25000"/>
                  </a:schemeClr>
                </a:solidFill>
                <a:latin typeface="Abadi"/>
              </a:rPr>
              <a:t>They are also situated far away from cities as a safety measure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 up of VAFB SLC-4E facility and surrounding features </a:t>
            </a:r>
          </a:p>
        </p:txBody>
      </p:sp>
      <p:pic>
        <p:nvPicPr>
          <p:cNvPr id="4" name="Picture 3">
            <a:extLst>
              <a:ext uri="{FF2B5EF4-FFF2-40B4-BE49-F238E27FC236}">
                <a16:creationId xmlns:a16="http://schemas.microsoft.com/office/drawing/2014/main" id="{61C669BA-AFC2-0DB2-F1EF-0F69F1CF604D}"/>
              </a:ext>
            </a:extLst>
          </p:cNvPr>
          <p:cNvPicPr>
            <a:picLocks noChangeAspect="1"/>
          </p:cNvPicPr>
          <p:nvPr/>
        </p:nvPicPr>
        <p:blipFill>
          <a:blip r:embed="rId2"/>
          <a:srcRect t="13850" b="16401"/>
          <a:stretch/>
        </p:blipFill>
        <p:spPr>
          <a:xfrm>
            <a:off x="2015490" y="1760220"/>
            <a:ext cx="8161020" cy="26289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44590" y="1840230"/>
            <a:ext cx="6753540" cy="4185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b="0" i="0" dirty="0">
                <a:solidFill>
                  <a:srgbClr val="000000"/>
                </a:solidFill>
                <a:effectLst/>
                <a:latin typeface="Abadi" panose="020B0604020104020204" pitchFamily="34" charset="0"/>
              </a:rPr>
              <a:t>SpaceX advertises Falcon 9 rocket launches on its website with a cost of 62 million dollars; other providers cost upward of 165 million dollars each. </a:t>
            </a:r>
            <a:r>
              <a:rPr lang="en-US" sz="2000" dirty="0">
                <a:solidFill>
                  <a:srgbClr val="000000"/>
                </a:solidFill>
                <a:latin typeface="Abadi" panose="020B0604020104020204" pitchFamily="34" charset="0"/>
              </a:rPr>
              <a:t>M</a:t>
            </a:r>
            <a:r>
              <a:rPr lang="en-US" sz="2000" b="0" i="0" dirty="0">
                <a:solidFill>
                  <a:srgbClr val="000000"/>
                </a:solidFill>
                <a:effectLst/>
                <a:latin typeface="Abadi" panose="020B0604020104020204" pitchFamily="34" charset="0"/>
              </a:rPr>
              <a:t>uch of the savings is because SpaceX can reuse the first stage of their launches. </a:t>
            </a:r>
          </a:p>
          <a:p>
            <a:pPr>
              <a:spcBef>
                <a:spcPts val="1400"/>
              </a:spcBef>
            </a:pPr>
            <a:endParaRPr lang="en-US" sz="2000" dirty="0">
              <a:solidFill>
                <a:srgbClr val="000000"/>
              </a:solidFill>
              <a:latin typeface="Abadi" panose="020B0604020104020204" pitchFamily="34" charset="0"/>
            </a:endParaRPr>
          </a:p>
          <a:p>
            <a:pPr>
              <a:spcBef>
                <a:spcPts val="1400"/>
              </a:spcBef>
            </a:pPr>
            <a:r>
              <a:rPr lang="en-US" sz="2000" b="0" i="0" dirty="0">
                <a:solidFill>
                  <a:srgbClr val="000000"/>
                </a:solidFill>
                <a:effectLst/>
                <a:latin typeface="Abadi" panose="020B0604020104020204" pitchFamily="34" charset="0"/>
              </a:rPr>
              <a:t>Therefore if we can determine if the first stage will land, we can determine the cost of a launch. </a:t>
            </a:r>
          </a:p>
          <a:p>
            <a:pPr>
              <a:spcBef>
                <a:spcPts val="1400"/>
              </a:spcBef>
            </a:pPr>
            <a:endParaRPr lang="en-US" sz="2000" b="0" i="0" dirty="0">
              <a:solidFill>
                <a:srgbClr val="000000"/>
              </a:solidFill>
              <a:effectLst/>
              <a:latin typeface="Abadi" panose="020B0604020104020204" pitchFamily="34" charset="0"/>
            </a:endParaRPr>
          </a:p>
          <a:p>
            <a:pPr>
              <a:spcBef>
                <a:spcPts val="1400"/>
              </a:spcBef>
            </a:pPr>
            <a:r>
              <a:rPr lang="en-US" sz="2000" b="0" i="0" dirty="0">
                <a:solidFill>
                  <a:srgbClr val="000000"/>
                </a:solidFill>
                <a:effectLst/>
                <a:latin typeface="Abadi" panose="020B0604020104020204" pitchFamily="34" charset="0"/>
              </a:rPr>
              <a:t>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4717" y="1876107"/>
            <a:ext cx="4030663" cy="40290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pie chart shows the landing success rate of SpaceX’s four launch sites</a:t>
            </a:r>
          </a:p>
          <a:p>
            <a:pPr>
              <a:lnSpc>
                <a:spcPct val="100000"/>
              </a:lnSpc>
              <a:spcBef>
                <a:spcPts val="1400"/>
              </a:spcBef>
            </a:pPr>
            <a:r>
              <a:rPr lang="en-US" sz="2200" dirty="0">
                <a:solidFill>
                  <a:schemeClr val="accent3">
                    <a:lumMod val="25000"/>
                  </a:schemeClr>
                </a:solidFill>
                <a:latin typeface="Abadi"/>
              </a:rPr>
              <a:t>The site with highest rate of success is KSC LC-39A (41.7%) followed by CCAFS LC-40 (29.2%)</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It is important to note that these sites also have markedly more launches than the others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Pt 1</a:t>
            </a:r>
          </a:p>
        </p:txBody>
      </p:sp>
      <p:pic>
        <p:nvPicPr>
          <p:cNvPr id="4" name="Picture 3">
            <a:extLst>
              <a:ext uri="{FF2B5EF4-FFF2-40B4-BE49-F238E27FC236}">
                <a16:creationId xmlns:a16="http://schemas.microsoft.com/office/drawing/2014/main" id="{38A5E46A-5C4E-E889-3E6A-F60DF6908A4A}"/>
              </a:ext>
            </a:extLst>
          </p:cNvPr>
          <p:cNvPicPr>
            <a:picLocks noChangeAspect="1"/>
          </p:cNvPicPr>
          <p:nvPr/>
        </p:nvPicPr>
        <p:blipFill>
          <a:blip r:embed="rId2"/>
          <a:stretch>
            <a:fillRect/>
          </a:stretch>
        </p:blipFill>
        <p:spPr>
          <a:xfrm>
            <a:off x="4945380" y="1816991"/>
            <a:ext cx="6512592" cy="40288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Pt 2</a:t>
            </a:r>
          </a:p>
        </p:txBody>
      </p:sp>
      <p:pic>
        <p:nvPicPr>
          <p:cNvPr id="4" name="Picture 3">
            <a:extLst>
              <a:ext uri="{FF2B5EF4-FFF2-40B4-BE49-F238E27FC236}">
                <a16:creationId xmlns:a16="http://schemas.microsoft.com/office/drawing/2014/main" id="{114B5385-2A7A-857F-267B-F5C47A0C1C1E}"/>
              </a:ext>
            </a:extLst>
          </p:cNvPr>
          <p:cNvPicPr>
            <a:picLocks noChangeAspect="1"/>
          </p:cNvPicPr>
          <p:nvPr/>
        </p:nvPicPr>
        <p:blipFill>
          <a:blip r:embed="rId2"/>
          <a:stretch>
            <a:fillRect/>
          </a:stretch>
        </p:blipFill>
        <p:spPr>
          <a:xfrm>
            <a:off x="5056012" y="1825625"/>
            <a:ext cx="6498574" cy="4014825"/>
          </a:xfrm>
          <a:prstGeom prst="rect">
            <a:avLst/>
          </a:prstGeom>
        </p:spPr>
      </p:pic>
      <p:sp>
        <p:nvSpPr>
          <p:cNvPr id="6" name="Content Placeholder 4">
            <a:extLst>
              <a:ext uri="{FF2B5EF4-FFF2-40B4-BE49-F238E27FC236}">
                <a16:creationId xmlns:a16="http://schemas.microsoft.com/office/drawing/2014/main" id="{1C592ED7-43DA-F929-C8FA-F6EBD8A78D7D}"/>
              </a:ext>
            </a:extLst>
          </p:cNvPr>
          <p:cNvSpPr txBox="1">
            <a:spLocks/>
          </p:cNvSpPr>
          <p:nvPr/>
        </p:nvSpPr>
        <p:spPr>
          <a:xfrm>
            <a:off x="770011" y="2148084"/>
            <a:ext cx="4030590" cy="40288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pie chart shows the landing success rate of the launch site with highest success rate, KSC LC-39A</a:t>
            </a:r>
          </a:p>
          <a:p>
            <a:pPr>
              <a:lnSpc>
                <a:spcPct val="100000"/>
              </a:lnSpc>
              <a:spcBef>
                <a:spcPts val="1400"/>
              </a:spcBef>
            </a:pPr>
            <a:r>
              <a:rPr lang="en-US" sz="2200" dirty="0">
                <a:solidFill>
                  <a:schemeClr val="accent3">
                    <a:lumMod val="25000"/>
                  </a:schemeClr>
                </a:solidFill>
                <a:latin typeface="Abadi"/>
              </a:rPr>
              <a:t>76.9% of launches from this site have had successful landing outcomes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454" y="1768473"/>
            <a:ext cx="3652838"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scatter point chart shows the relationship between Payload Mass, Booster Version and Success rate.</a:t>
            </a:r>
          </a:p>
          <a:p>
            <a:pPr>
              <a:lnSpc>
                <a:spcPct val="100000"/>
              </a:lnSpc>
              <a:spcBef>
                <a:spcPts val="1400"/>
              </a:spcBef>
            </a:pPr>
            <a:r>
              <a:rPr lang="en-US" sz="2200" dirty="0">
                <a:solidFill>
                  <a:schemeClr val="accent3">
                    <a:lumMod val="25000"/>
                  </a:schemeClr>
                </a:solidFill>
                <a:latin typeface="Abadi"/>
              </a:rPr>
              <a:t>It is observed that most payloads fall within the selected range (~2000kg -~5500kg)</a:t>
            </a:r>
          </a:p>
          <a:p>
            <a:pPr>
              <a:lnSpc>
                <a:spcPct val="100000"/>
              </a:lnSpc>
              <a:spcBef>
                <a:spcPts val="1400"/>
              </a:spcBef>
            </a:pPr>
            <a:r>
              <a:rPr lang="en-US" sz="2200" dirty="0">
                <a:solidFill>
                  <a:schemeClr val="accent3">
                    <a:lumMod val="25000"/>
                  </a:schemeClr>
                </a:solidFill>
                <a:latin typeface="Abadi"/>
              </a:rPr>
              <a:t>Payload does not seem to influence landing outcomes </a:t>
            </a:r>
          </a:p>
          <a:p>
            <a:pPr>
              <a:lnSpc>
                <a:spcPct val="100000"/>
              </a:lnSpc>
              <a:spcBef>
                <a:spcPts val="1400"/>
              </a:spcBef>
            </a:pPr>
            <a:r>
              <a:rPr lang="en-US" sz="2200" dirty="0">
                <a:solidFill>
                  <a:schemeClr val="accent3">
                    <a:lumMod val="25000"/>
                  </a:schemeClr>
                </a:solidFill>
                <a:latin typeface="Abadi"/>
              </a:rPr>
              <a:t>However, ‘FT’ appears to be the best performing booster version across all payloads, and ‘v1.1’, the worst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Pt 3</a:t>
            </a:r>
          </a:p>
        </p:txBody>
      </p:sp>
      <p:pic>
        <p:nvPicPr>
          <p:cNvPr id="4" name="Picture 3">
            <a:extLst>
              <a:ext uri="{FF2B5EF4-FFF2-40B4-BE49-F238E27FC236}">
                <a16:creationId xmlns:a16="http://schemas.microsoft.com/office/drawing/2014/main" id="{9D3163B1-CCF0-2ADE-7C21-6972E0239032}"/>
              </a:ext>
            </a:extLst>
          </p:cNvPr>
          <p:cNvPicPr>
            <a:picLocks noChangeAspect="1"/>
          </p:cNvPicPr>
          <p:nvPr/>
        </p:nvPicPr>
        <p:blipFill>
          <a:blip r:embed="rId2"/>
          <a:stretch>
            <a:fillRect/>
          </a:stretch>
        </p:blipFill>
        <p:spPr>
          <a:xfrm>
            <a:off x="4539292" y="1825625"/>
            <a:ext cx="7067269" cy="39173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44590" y="1828915"/>
            <a:ext cx="3995738" cy="42370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Bar chart representing accuracy scores for all predictive models tested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classification models were Logistic regression, SVM, and KNN with equal accuracy scores of 0.833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A13E92C-B3DC-4E9B-BA4B-1B3D4E09FCF5}"/>
              </a:ext>
            </a:extLst>
          </p:cNvPr>
          <p:cNvPicPr>
            <a:picLocks noChangeAspect="1"/>
          </p:cNvPicPr>
          <p:nvPr/>
        </p:nvPicPr>
        <p:blipFill>
          <a:blip r:embed="rId2"/>
          <a:stretch>
            <a:fillRect/>
          </a:stretch>
        </p:blipFill>
        <p:spPr>
          <a:xfrm>
            <a:off x="4949191" y="1646037"/>
            <a:ext cx="6472800" cy="460236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5936" y="2071686"/>
            <a:ext cx="48418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Logistic regression, SVM, and KNN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Out of the 6 unsuccessful landings, the models correctly predicted 3</a:t>
            </a:r>
          </a:p>
          <a:p>
            <a:pPr>
              <a:lnSpc>
                <a:spcPct val="100000"/>
              </a:lnSpc>
              <a:spcBef>
                <a:spcPts val="1400"/>
              </a:spcBef>
            </a:pPr>
            <a:r>
              <a:rPr lang="en-US" sz="2200" dirty="0">
                <a:solidFill>
                  <a:schemeClr val="accent3">
                    <a:lumMod val="25000"/>
                  </a:schemeClr>
                </a:solidFill>
                <a:latin typeface="Abadi" panose="020B0604020104020204" pitchFamily="34" charset="0"/>
              </a:rPr>
              <a:t>Out of the 12 successful landings, the models correctly predicted 12</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FDFEC58-A072-FE9F-D521-4A1ACD4FFE23}"/>
              </a:ext>
            </a:extLst>
          </p:cNvPr>
          <p:cNvPicPr>
            <a:picLocks noChangeAspect="1"/>
          </p:cNvPicPr>
          <p:nvPr/>
        </p:nvPicPr>
        <p:blipFill>
          <a:blip r:embed="rId2"/>
          <a:stretch>
            <a:fillRect/>
          </a:stretch>
        </p:blipFill>
        <p:spPr>
          <a:xfrm>
            <a:off x="5804446" y="1531620"/>
            <a:ext cx="5820651" cy="48505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34440" y="1566545"/>
            <a:ext cx="724662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one factor that influences landing outcomes the most is Flight Number. This makes sense as the more launches SpaceX makes, the better it gets at getting it right</a:t>
            </a:r>
          </a:p>
          <a:p>
            <a:pPr>
              <a:lnSpc>
                <a:spcPct val="100000"/>
              </a:lnSpc>
              <a:spcBef>
                <a:spcPts val="1400"/>
              </a:spcBef>
            </a:pPr>
            <a:r>
              <a:rPr lang="en-US" sz="2200" dirty="0">
                <a:solidFill>
                  <a:schemeClr val="accent3">
                    <a:lumMod val="25000"/>
                  </a:schemeClr>
                </a:solidFill>
                <a:latin typeface="Abadi" panose="020B0604020104020204" pitchFamily="34" charset="0"/>
              </a:rPr>
              <a:t>Orbit type, Payload mass, and Booster version also somewhat influence the success rate of landings – however, the relationships are less straightforward. For instance, only certain orbits have a linear relationship with payload range and success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have the least influence – the data is skewed to favor sites with more launches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44590" y="1858963"/>
            <a:ext cx="937101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44590" y="1580808"/>
            <a:ext cx="9730238"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SpaceX’s API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Further classify data into successful and unsuccessful landings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Logistic Regression, SVM, Decision Tree and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4590" y="1825625"/>
            <a:ext cx="937101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Data was collected in two ways:</a:t>
            </a:r>
          </a:p>
          <a:p>
            <a:pPr lvl="1">
              <a:lnSpc>
                <a:spcPct val="100000"/>
              </a:lnSpc>
              <a:spcBef>
                <a:spcPts val="1400"/>
              </a:spcBef>
            </a:pPr>
            <a:r>
              <a:rPr lang="en-US" sz="2000" dirty="0">
                <a:solidFill>
                  <a:schemeClr val="accent3">
                    <a:lumMod val="25000"/>
                  </a:schemeClr>
                </a:solidFill>
                <a:latin typeface="Abadi" panose="020B0604020104020204" pitchFamily="34" charset="0"/>
              </a:rPr>
              <a:t>Using the SpaceX API</a:t>
            </a:r>
          </a:p>
          <a:p>
            <a:pPr lvl="1">
              <a:lnSpc>
                <a:spcPct val="100000"/>
              </a:lnSpc>
              <a:spcBef>
                <a:spcPts val="1400"/>
              </a:spcBef>
            </a:pPr>
            <a:r>
              <a:rPr lang="en-US" sz="2000" dirty="0" err="1">
                <a:solidFill>
                  <a:schemeClr val="accent3">
                    <a:lumMod val="25000"/>
                  </a:schemeClr>
                </a:solidFill>
                <a:latin typeface="Abadi" panose="020B0604020104020204" pitchFamily="34" charset="0"/>
              </a:rPr>
              <a:t>Webscraping</a:t>
            </a:r>
            <a:endParaRPr lang="en-US" sz="2000" dirty="0">
              <a:solidFill>
                <a:schemeClr val="accent3">
                  <a:lumMod val="25000"/>
                </a:schemeClr>
              </a:solidFill>
              <a:latin typeface="Abadi" panose="020B0604020104020204" pitchFamily="34" charset="0"/>
            </a:endParaRPr>
          </a:p>
          <a:p>
            <a:pPr marL="0" indent="0">
              <a:buNone/>
            </a:pPr>
            <a:endParaRPr lang="en-US" sz="3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7737"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44590" y="1792288"/>
            <a:ext cx="4640263" cy="4627563"/>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via SpaceX API was done in two steps:</a:t>
            </a:r>
          </a:p>
          <a:p>
            <a:pPr>
              <a:lnSpc>
                <a:spcPct val="100000"/>
              </a:lnSpc>
              <a:spcBef>
                <a:spcPts val="1400"/>
              </a:spcBef>
            </a:pPr>
            <a:r>
              <a:rPr lang="en-US" sz="2200" dirty="0">
                <a:solidFill>
                  <a:schemeClr val="accent3">
                    <a:lumMod val="25000"/>
                  </a:schemeClr>
                </a:solidFill>
                <a:latin typeface="Abadi" panose="020B0604020104020204" pitchFamily="34" charset="0"/>
              </a:rPr>
              <a:t>Data harvesting using GET</a:t>
            </a:r>
          </a:p>
          <a:p>
            <a:pPr>
              <a:lnSpc>
                <a:spcPct val="100000"/>
              </a:lnSpc>
              <a:spcBef>
                <a:spcPts val="1400"/>
              </a:spcBef>
            </a:pPr>
            <a:r>
              <a:rPr lang="en-US" sz="2200" dirty="0">
                <a:solidFill>
                  <a:schemeClr val="accent3">
                    <a:lumMod val="25000"/>
                  </a:schemeClr>
                </a:solidFill>
                <a:latin typeface="Abadi" panose="020B0604020104020204" pitchFamily="34" charset="0"/>
              </a:rPr>
              <a:t>Parsing launch data for only useful features to create a new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which is later filtered for Falcon 9 launches only</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p>
          <a:p>
            <a:pPr>
              <a:lnSpc>
                <a:spcPct val="100000"/>
              </a:lnSpc>
              <a:spcBef>
                <a:spcPts val="1400"/>
              </a:spcBef>
            </a:pPr>
            <a:r>
              <a:rPr lang="en-US" sz="1900" dirty="0">
                <a:solidFill>
                  <a:schemeClr val="accent3">
                    <a:lumMod val="25000"/>
                  </a:schemeClr>
                </a:solidFill>
                <a:latin typeface="Abadi" panose="020B0604020104020204" pitchFamily="34" charset="0"/>
                <a:hlinkClick r:id="rId2"/>
              </a:rPr>
              <a:t>https://github.com/hafizah-aw/IBM-SpaceX-Capstone-Project/blob/e713de2ba7bcb59417243ed92af6677baa6cdb87/jupyter-labs-spacex-data-collection-api.ipynb</a:t>
            </a:r>
            <a:r>
              <a:rPr lang="en-US" sz="19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7B8DD32-A036-E98E-B242-AA2F9CC46990}"/>
              </a:ext>
            </a:extLst>
          </p:cNvPr>
          <p:cNvGraphicFramePr/>
          <p:nvPr>
            <p:extLst>
              <p:ext uri="{D42A27DB-BD31-4B8C-83A1-F6EECF244321}">
                <p14:modId xmlns:p14="http://schemas.microsoft.com/office/powerpoint/2010/main" val="1903572978"/>
              </p:ext>
            </p:extLst>
          </p:nvPr>
        </p:nvGraphicFramePr>
        <p:xfrm>
          <a:off x="6291261" y="1348317"/>
          <a:ext cx="4699001" cy="2709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D0371831-43F7-A4FE-3B3E-A5C7F8770735}"/>
              </a:ext>
            </a:extLst>
          </p:cNvPr>
          <p:cNvGraphicFramePr/>
          <p:nvPr>
            <p:extLst>
              <p:ext uri="{D42A27DB-BD31-4B8C-83A1-F6EECF244321}">
                <p14:modId xmlns:p14="http://schemas.microsoft.com/office/powerpoint/2010/main" val="86920756"/>
              </p:ext>
            </p:extLst>
          </p:nvPr>
        </p:nvGraphicFramePr>
        <p:xfrm>
          <a:off x="6266212" y="3223260"/>
          <a:ext cx="4724050" cy="27759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44590" y="1657986"/>
            <a:ext cx="3932238" cy="4781550"/>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Data collection via </a:t>
            </a:r>
            <a:r>
              <a:rPr lang="en-US" sz="2000" dirty="0" err="1">
                <a:solidFill>
                  <a:schemeClr val="accent3">
                    <a:lumMod val="25000"/>
                  </a:schemeClr>
                </a:solidFill>
                <a:latin typeface="Abadi"/>
              </a:rPr>
              <a:t>Webscraping</a:t>
            </a:r>
            <a:r>
              <a:rPr lang="en-US" sz="2000" dirty="0">
                <a:solidFill>
                  <a:schemeClr val="accent3">
                    <a:lumMod val="25000"/>
                  </a:schemeClr>
                </a:solidFill>
                <a:latin typeface="Abadi"/>
              </a:rPr>
              <a:t> was done in two steps:</a:t>
            </a:r>
          </a:p>
          <a:p>
            <a:pPr>
              <a:lnSpc>
                <a:spcPct val="100000"/>
              </a:lnSpc>
              <a:spcBef>
                <a:spcPts val="1400"/>
              </a:spcBef>
            </a:pPr>
            <a:r>
              <a:rPr lang="en-US" sz="2000" dirty="0">
                <a:solidFill>
                  <a:schemeClr val="accent3">
                    <a:lumMod val="25000"/>
                  </a:schemeClr>
                </a:solidFill>
                <a:latin typeface="Abadi"/>
              </a:rPr>
              <a:t>Using </a:t>
            </a:r>
            <a:r>
              <a:rPr lang="en-US" sz="2000" dirty="0" err="1">
                <a:solidFill>
                  <a:schemeClr val="accent3">
                    <a:lumMod val="25000"/>
                  </a:schemeClr>
                </a:solidFill>
                <a:latin typeface="Abadi"/>
              </a:rPr>
              <a:t>BeautifulSoup</a:t>
            </a:r>
            <a:r>
              <a:rPr lang="en-US" sz="2000" dirty="0">
                <a:solidFill>
                  <a:schemeClr val="accent3">
                    <a:lumMod val="25000"/>
                  </a:schemeClr>
                </a:solidFill>
                <a:latin typeface="Abadi"/>
              </a:rPr>
              <a:t> to extract Falcon 9 launch data from Wikipedia</a:t>
            </a:r>
          </a:p>
          <a:p>
            <a:pPr>
              <a:lnSpc>
                <a:spcPct val="100000"/>
              </a:lnSpc>
              <a:spcBef>
                <a:spcPts val="1400"/>
              </a:spcBef>
            </a:pPr>
            <a:r>
              <a:rPr lang="en-US" sz="2000" dirty="0">
                <a:solidFill>
                  <a:schemeClr val="accent3">
                    <a:lumMod val="25000"/>
                  </a:schemeClr>
                </a:solidFill>
                <a:latin typeface="Abadi"/>
              </a:rPr>
              <a:t>Parsing the data and converting it into a </a:t>
            </a:r>
            <a:r>
              <a:rPr lang="en-US" sz="2000" dirty="0" err="1">
                <a:solidFill>
                  <a:schemeClr val="accent3">
                    <a:lumMod val="25000"/>
                  </a:schemeClr>
                </a:solidFill>
                <a:latin typeface="Abadi"/>
              </a:rPr>
              <a:t>dataframe</a:t>
            </a:r>
            <a:endParaRPr lang="en-US" sz="20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a:t>
            </a:r>
          </a:p>
          <a:p>
            <a:pPr>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https://github.com/hafizah-aw/IBM-SpaceX-Capstone-Project/blob/b2d9673d65b63dfbd67c7fa4c39ba62b2b21c168/jupyter-labs-webscraping.ipynb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7" name="Diagram 6">
            <a:extLst>
              <a:ext uri="{FF2B5EF4-FFF2-40B4-BE49-F238E27FC236}">
                <a16:creationId xmlns:a16="http://schemas.microsoft.com/office/drawing/2014/main" id="{B1760C16-447C-18FE-1851-8B34EF963418}"/>
              </a:ext>
            </a:extLst>
          </p:cNvPr>
          <p:cNvGraphicFramePr/>
          <p:nvPr>
            <p:extLst>
              <p:ext uri="{D42A27DB-BD31-4B8C-83A1-F6EECF244321}">
                <p14:modId xmlns:p14="http://schemas.microsoft.com/office/powerpoint/2010/main" val="482275524"/>
              </p:ext>
            </p:extLst>
          </p:nvPr>
        </p:nvGraphicFramePr>
        <p:xfrm>
          <a:off x="6291261" y="2194560"/>
          <a:ext cx="4699001" cy="338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798</TotalTime>
  <Words>2298</Words>
  <Application>Microsoft Office PowerPoint</Application>
  <PresentationFormat>Widescreen</PresentationFormat>
  <Paragraphs>342</Paragraphs>
  <Slides>48</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Abadi</vt:lpstr>
      <vt:lpstr>Arial</vt:lpstr>
      <vt:lpstr>Calibri</vt:lpstr>
      <vt:lpstr>IBM Plex Mono SemiBold</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firdaus isnin</cp:lastModifiedBy>
  <cp:revision>248</cp:revision>
  <dcterms:created xsi:type="dcterms:W3CDTF">2021-04-29T18:58:34Z</dcterms:created>
  <dcterms:modified xsi:type="dcterms:W3CDTF">2024-09-19T12:26:21Z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